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86" r:id="rId4"/>
  </p:sldMasterIdLst>
  <p:sldIdLst>
    <p:sldId id="257" r:id="rId5"/>
    <p:sldId id="259" r:id="rId6"/>
    <p:sldId id="263" r:id="rId7"/>
    <p:sldId id="270" r:id="rId8"/>
    <p:sldId id="268" r:id="rId9"/>
    <p:sldId id="269" r:id="rId10"/>
    <p:sldId id="265" r:id="rId11"/>
    <p:sldId id="276" r:id="rId12"/>
    <p:sldId id="277" r:id="rId13"/>
    <p:sldId id="279" r:id="rId14"/>
    <p:sldId id="264" r:id="rId15"/>
    <p:sldId id="282" r:id="rId16"/>
    <p:sldId id="278" r:id="rId17"/>
    <p:sldId id="271" r:id="rId18"/>
    <p:sldId id="266" r:id="rId19"/>
    <p:sldId id="283" r:id="rId20"/>
    <p:sldId id="274" r:id="rId21"/>
    <p:sldId id="284" r:id="rId22"/>
    <p:sldId id="275" r:id="rId23"/>
    <p:sldId id="289" r:id="rId24"/>
    <p:sldId id="286" r:id="rId25"/>
    <p:sldId id="290" r:id="rId26"/>
  </p:sldIdLst>
  <p:sldSz cx="12193588" cy="6858000"/>
  <p:notesSz cx="6858000" cy="9144000"/>
  <p:defaultTextStyle>
    <a:defPPr>
      <a:defRPr lang="en-US"/>
    </a:defPPr>
    <a:lvl1pPr marL="0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30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61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891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522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152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783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413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044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1D1D1D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910" autoAdjust="0"/>
    <p:restoredTop sz="94646"/>
  </p:normalViewPr>
  <p:slideViewPr>
    <p:cSldViewPr snapToGrid="0" snapToObjects="1">
      <p:cViewPr varScale="1">
        <p:scale>
          <a:sx n="50" d="100"/>
          <a:sy n="50" d="100"/>
        </p:scale>
        <p:origin x="168" y="800"/>
      </p:cViewPr>
      <p:guideLst>
        <p:guide orient="horz" pos="2160"/>
        <p:guide pos="384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1D8AC1"/>
            </a:solidFill>
          </c:spPr>
          <c:dPt>
            <c:idx val="0"/>
            <c:bubble3D val="0"/>
            <c:spPr>
              <a:solidFill>
                <a:schemeClr val="accent2"/>
              </a:solidFill>
              <a:effectLst>
                <a:innerShdw blurRad="63500" dist="50800" dir="2700000">
                  <a:prstClr val="black">
                    <a:alpha val="10000"/>
                  </a:prstClr>
                </a:innerShdw>
              </a:effectLst>
            </c:spPr>
          </c:dPt>
          <c:dPt>
            <c:idx val="1"/>
            <c:bubble3D val="0"/>
            <c:spPr>
              <a:solidFill>
                <a:srgbClr val="404040"/>
              </a:solidFill>
              <a:effectLst>
                <a:innerShdw blurRad="63500" dist="50800" dir="13500000">
                  <a:prstClr val="black">
                    <a:alpha val="10000"/>
                  </a:prstClr>
                </a:innerShdw>
              </a:effectLst>
            </c:spPr>
          </c:dPt>
          <c:dLbls>
            <c:dLbl>
              <c:idx val="0"/>
              <c:layout>
                <c:manualLayout>
                  <c:x val="0.159467698033552"/>
                  <c:y val="0.293812144488408"/>
                </c:manualLayout>
              </c:layout>
              <c:spPr/>
              <c:txPr>
                <a:bodyPr/>
                <a:lstStyle/>
                <a:p>
                  <a:pPr>
                    <a:defRPr sz="2800" b="1">
                      <a:solidFill>
                        <a:schemeClr val="accent2"/>
                      </a:solidFill>
                    </a:defRPr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140551975706403"/>
                  <c:y val="-0.249789806481639"/>
                </c:manualLayout>
              </c:layout>
              <c:spPr/>
              <c:txPr>
                <a:bodyPr/>
                <a:lstStyle/>
                <a:p>
                  <a:pPr>
                    <a:defRPr sz="2800" b="1">
                      <a:solidFill>
                        <a:srgbClr val="404040"/>
                      </a:solidFill>
                    </a:defRPr>
                  </a:pPr>
                  <a:endParaRPr lang="zh-CN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1">
                    <a:solidFill>
                      <a:schemeClr val="accent2"/>
                    </a:solidFill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28575">
                  <a:solidFill>
                    <a:schemeClr val="accent2">
                      <a:lumMod val="75000"/>
                    </a:schemeClr>
                  </a:solidFill>
                </a:ln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A</c:v>
                </c:pt>
                <c:pt idx="1">
                  <c:v>B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0.6</c:v>
                </c:pt>
                <c:pt idx="1">
                  <c:v>0.4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3294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339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577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386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6774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325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40661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67" dirty="0" smtClean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  <a:endParaRPr lang="zh-CN" altLang="en-US" sz="18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2858045" y="841948"/>
            <a:ext cx="1336033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zh-CN" altLang="en-US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395623" y="841948"/>
            <a:ext cx="3612598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Century </a:t>
            </a:r>
            <a:r>
              <a:rPr lang="en-US" altLang="zh-CN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Gothic</a:t>
            </a: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en-US" altLang="zh-CN" sz="1333" dirty="0" err="1" smtClean="0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zh-CN" altLang="en-US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>
              <a:lnSpc>
                <a:spcPct val="130000"/>
              </a:lnSpc>
            </a:pPr>
            <a:r>
              <a:rPr kumimoji="1"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r>
              <a:rPr lang="zh-CN" altLang="en-US" sz="1333" dirty="0" smtClean="0">
                <a:solidFill>
                  <a:prstClr val="white"/>
                </a:solidFill>
              </a:rPr>
              <a:t> 部分</a:t>
            </a:r>
            <a:r>
              <a:rPr lang="zh-CN" altLang="en-US" sz="1333" dirty="0">
                <a:solidFill>
                  <a:prstClr val="white"/>
                </a:solidFill>
              </a:rPr>
              <a:t>设计灵感与元素来源于网络</a:t>
            </a:r>
          </a:p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</a:t>
            </a:r>
            <a:r>
              <a:rPr lang="zh-CN" altLang="en-US" sz="1333" dirty="0" smtClean="0">
                <a:solidFill>
                  <a:prstClr val="white"/>
                </a:solidFill>
              </a:rPr>
              <a:t>联系 </a:t>
            </a:r>
            <a:r>
              <a:rPr lang="zh-CN" altLang="en-US" sz="1333" dirty="0" smtClean="0">
                <a:solidFill>
                  <a:prstClr val="white"/>
                </a:solidFill>
                <a:latin typeface="Segoe UI Light" charset="0"/>
                <a:ea typeface="Segoe UI Light" charset="0"/>
                <a:cs typeface="Segoe UI Light" charset="0"/>
              </a:rPr>
              <a:t>officeplus@microsoft.com</a:t>
            </a:r>
            <a:endParaRPr lang="en-US" altLang="zh-CN" sz="1333" dirty="0" smtClean="0">
              <a:solidFill>
                <a:srgbClr val="FFFFFF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61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067" dirty="0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prstClr val="white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56273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 userDrawn="1"/>
        </p:nvSpPr>
        <p:spPr>
          <a:xfrm>
            <a:off x="4143155" y="4093452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862560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2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930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41" r:id="rId1"/>
    <p:sldLayoutId id="2147493542" r:id="rId2"/>
    <p:sldLayoutId id="2147493543" r:id="rId3"/>
    <p:sldLayoutId id="2147493544" r:id="rId4"/>
    <p:sldLayoutId id="2147493545" r:id="rId5"/>
    <p:sldLayoutId id="2147493487" r:id="rId6"/>
    <p:sldLayoutId id="2147493488" r:id="rId7"/>
    <p:sldLayoutId id="2147493489" r:id="rId8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office.msn.com.cn/" TargetMode="External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office.msn.com.cn/" TargetMode="Externa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4" y="1140549"/>
            <a:ext cx="7585088" cy="4021323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451687" y="1512028"/>
            <a:ext cx="6274475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867" b="1" dirty="0">
                <a:solidFill>
                  <a:schemeClr val="accent2"/>
                </a:solidFill>
                <a:ea typeface="宋体"/>
              </a:rPr>
              <a:t>BUSINESS</a:t>
            </a:r>
            <a:r>
              <a:rPr kumimoji="1" lang="zh-CN" altLang="en-US" sz="5867" b="1" dirty="0">
                <a:solidFill>
                  <a:schemeClr val="accent2"/>
                </a:solidFill>
                <a:ea typeface="宋体"/>
              </a:rPr>
              <a:t> </a:t>
            </a:r>
            <a:r>
              <a:rPr kumimoji="1" lang="en-US" altLang="zh-CN" sz="5867" b="1" dirty="0">
                <a:solidFill>
                  <a:schemeClr val="accent2"/>
                </a:solidFill>
                <a:ea typeface="宋体"/>
              </a:rPr>
              <a:t>REPORT</a:t>
            </a:r>
            <a:endParaRPr kumimoji="1" lang="zh-CN" altLang="en-US" sz="5867" b="1" dirty="0">
              <a:solidFill>
                <a:schemeClr val="accent2"/>
              </a:solidFill>
              <a:ea typeface="宋体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1686" y="2422121"/>
            <a:ext cx="3397084" cy="10567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267" b="1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商务报告</a:t>
            </a:r>
            <a:endParaRPr kumimoji="1" lang="zh-CN" altLang="en-US" sz="6267" b="1" dirty="0">
              <a:solidFill>
                <a:srgbClr val="FFFFFF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1686" y="3962707"/>
            <a:ext cx="5003032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333" dirty="0">
                <a:solidFill>
                  <a:srgbClr val="FFFFFF"/>
                </a:solidFill>
                <a:ea typeface="微软雅黑"/>
                <a:cs typeface="Arial"/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51686" y="3607572"/>
            <a:ext cx="5003032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80"/>
              </a:lnSpc>
            </a:pPr>
            <a:r>
              <a:rPr kumimoji="1" lang="en-US" altLang="zh-CN" sz="1333" dirty="0">
                <a:solidFill>
                  <a:schemeClr val="accent2"/>
                </a:solidFill>
                <a:ea typeface="微软雅黑"/>
                <a:cs typeface="Arial"/>
              </a:rPr>
              <a:t>PRESENTED</a:t>
            </a:r>
            <a:r>
              <a:rPr kumimoji="1" lang="zh-CN" altLang="en-US" sz="1333" dirty="0">
                <a:solidFill>
                  <a:schemeClr val="accent2"/>
                </a:solidFill>
                <a:ea typeface="微软雅黑"/>
                <a:cs typeface="Arial"/>
              </a:rPr>
              <a:t> </a:t>
            </a:r>
            <a:r>
              <a:rPr kumimoji="1" lang="en-US" altLang="zh-CN" sz="1333" dirty="0">
                <a:solidFill>
                  <a:schemeClr val="accent2"/>
                </a:solidFill>
                <a:ea typeface="微软雅黑"/>
                <a:cs typeface="Arial"/>
              </a:rPr>
              <a:t>BY</a:t>
            </a:r>
            <a:r>
              <a:rPr kumimoji="1" lang="zh-CN" altLang="en-US" sz="1333" dirty="0">
                <a:solidFill>
                  <a:schemeClr val="accent2"/>
                </a:solidFill>
                <a:ea typeface="微软雅黑"/>
                <a:cs typeface="Arial"/>
              </a:rPr>
              <a:t> </a:t>
            </a:r>
            <a:r>
              <a:rPr kumimoji="1" lang="en-US" altLang="zh-CN" sz="1333" dirty="0">
                <a:solidFill>
                  <a:schemeClr val="accent2"/>
                </a:solidFill>
                <a:latin typeface="Segoe UI Light"/>
                <a:cs typeface="Segoe UI Light"/>
              </a:rPr>
              <a:t>OfficePLUS</a:t>
            </a:r>
            <a:endParaRPr kumimoji="1" lang="en-US" altLang="zh-CN" sz="1333" dirty="0">
              <a:solidFill>
                <a:schemeClr val="accent2"/>
              </a:solidFill>
              <a:ea typeface="微软雅黑"/>
              <a:cs typeface="Arial"/>
            </a:endParaRPr>
          </a:p>
        </p:txBody>
      </p:sp>
      <p:pic>
        <p:nvPicPr>
          <p:cNvPr id="7" name="图片 6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23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6104143" y="0"/>
            <a:ext cx="6088651" cy="6858000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上箭头 1"/>
          <p:cNvSpPr/>
          <p:nvPr/>
        </p:nvSpPr>
        <p:spPr>
          <a:xfrm>
            <a:off x="10199058" y="3813045"/>
            <a:ext cx="1466357" cy="2794963"/>
          </a:xfrm>
          <a:prstGeom prst="upArrow">
            <a:avLst/>
          </a:prstGeom>
          <a:gradFill>
            <a:gsLst>
              <a:gs pos="0">
                <a:schemeClr val="accent2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CN" altLang="en-US" sz="3200"/>
          </a:p>
        </p:txBody>
      </p:sp>
      <p:sp>
        <p:nvSpPr>
          <p:cNvPr id="3" name="上箭头 2"/>
          <p:cNvSpPr/>
          <p:nvPr/>
        </p:nvSpPr>
        <p:spPr>
          <a:xfrm rot="10800000">
            <a:off x="624186" y="836713"/>
            <a:ext cx="1466357" cy="2794963"/>
          </a:xfrm>
          <a:prstGeom prst="upArrow">
            <a:avLst/>
          </a:prstGeom>
          <a:gradFill>
            <a:gsLst>
              <a:gs pos="0">
                <a:schemeClr val="bg1">
                  <a:alpha val="66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CN" altLang="en-US" sz="3200"/>
          </a:p>
        </p:txBody>
      </p:sp>
      <p:sp>
        <p:nvSpPr>
          <p:cNvPr id="4" name="椭圆 3"/>
          <p:cNvSpPr/>
          <p:nvPr/>
        </p:nvSpPr>
        <p:spPr>
          <a:xfrm>
            <a:off x="4608411" y="1700369"/>
            <a:ext cx="2976771" cy="2976771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90500" dist="38100" dir="2400000" algn="tl" rotWithShape="0">
              <a:schemeClr val="tx1">
                <a:lumMod val="85000"/>
                <a:lumOff val="15000"/>
                <a:alpha val="40000"/>
              </a:schemeClr>
            </a:outerShdw>
          </a:effectLst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365" tIns="285365" rIns="285365" bIns="285365" numCol="1" spcCol="1270" anchor="ctr" anchorCtr="0">
            <a:noAutofit/>
          </a:bodyPr>
          <a:lstStyle/>
          <a:p>
            <a:pPr algn="ctr"/>
            <a:endParaRPr lang="en-US" altLang="zh-CN" sz="1600" b="1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2054608630"/>
              </p:ext>
            </p:extLst>
          </p:nvPr>
        </p:nvGraphicFramePr>
        <p:xfrm>
          <a:off x="3216474" y="1478436"/>
          <a:ext cx="5760640" cy="34206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矩形 5"/>
          <p:cNvSpPr/>
          <p:nvPr/>
        </p:nvSpPr>
        <p:spPr>
          <a:xfrm>
            <a:off x="624198" y="4605527"/>
            <a:ext cx="3820473" cy="1477818"/>
          </a:xfrm>
          <a:prstGeom prst="rect">
            <a:avLst/>
          </a:prstGeom>
          <a:effectLst/>
        </p:spPr>
        <p:txBody>
          <a:bodyPr wrap="square" lIns="121899" tIns="60949" rIns="121899" bIns="60949">
            <a:spAutoFit/>
          </a:bodyPr>
          <a:lstStyle/>
          <a:p>
            <a:pPr>
              <a:lnSpc>
                <a:spcPct val="150000"/>
              </a:lnSpc>
              <a:spcBef>
                <a:spcPts val="800"/>
              </a:spcBef>
            </a:pPr>
            <a:r>
              <a:rPr lang="zh-CN" altLang="en-US" sz="1467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sz="1467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Excel</a:t>
            </a:r>
            <a:r>
              <a:rPr lang="zh-CN" altLang="en-US" sz="1467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中对图表的数据信息进行编辑。</a:t>
            </a:r>
            <a:endParaRPr lang="en-US" altLang="zh-CN" sz="1467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TextBox 56"/>
          <p:cNvSpPr txBox="1"/>
          <p:nvPr/>
        </p:nvSpPr>
        <p:spPr>
          <a:xfrm>
            <a:off x="624198" y="4028107"/>
            <a:ext cx="3820473" cy="615531"/>
          </a:xfrm>
          <a:prstGeom prst="rect">
            <a:avLst/>
          </a:prstGeom>
          <a:noFill/>
          <a:effectLst/>
        </p:spPr>
        <p:txBody>
          <a:bodyPr wrap="square" lIns="121899" tIns="60949" rIns="121899" bIns="60949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l"/>
            <a:r>
              <a:rPr lang="en-US" altLang="zh-CN" sz="3200" b="1" dirty="0">
                <a:solidFill>
                  <a:srgbClr val="404040"/>
                </a:solidFill>
                <a:effectLst/>
                <a:latin typeface="+mn-lt"/>
              </a:rPr>
              <a:t>LOREM IPSUM</a:t>
            </a:r>
            <a:endParaRPr lang="zh-CN" altLang="en-US" sz="3200" b="1" dirty="0">
              <a:solidFill>
                <a:srgbClr val="404040"/>
              </a:solidFill>
              <a:effectLst/>
              <a:latin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920998" y="1318133"/>
            <a:ext cx="3648405" cy="1477818"/>
          </a:xfrm>
          <a:prstGeom prst="rect">
            <a:avLst/>
          </a:prstGeom>
          <a:effectLst/>
        </p:spPr>
        <p:txBody>
          <a:bodyPr wrap="square" lIns="121899" tIns="60949" rIns="121899" bIns="60949">
            <a:spAutoFit/>
          </a:bodyPr>
          <a:lstStyle/>
          <a:p>
            <a:pPr algn="r">
              <a:lnSpc>
                <a:spcPct val="150000"/>
              </a:lnSpc>
              <a:spcBef>
                <a:spcPts val="800"/>
              </a:spcBef>
            </a:pPr>
            <a:r>
              <a:rPr lang="zh-CN" altLang="en-US" sz="1467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双击图标可以对图表图形及文字的颜色、边框等进行选择。点击图表然后右键选择“编辑数据”即自动跳转到</a:t>
            </a:r>
            <a:r>
              <a:rPr lang="en-US" altLang="zh-CN" sz="1467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Excel</a:t>
            </a:r>
            <a:r>
              <a:rPr lang="zh-CN" altLang="en-US" sz="1467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中对图表的数据信息进行编辑。</a:t>
            </a:r>
            <a:endParaRPr lang="en-US" altLang="zh-CN" sz="1467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9" name="TextBox 58"/>
          <p:cNvSpPr txBox="1"/>
          <p:nvPr/>
        </p:nvSpPr>
        <p:spPr>
          <a:xfrm>
            <a:off x="7920998" y="740712"/>
            <a:ext cx="3648405" cy="615531"/>
          </a:xfrm>
          <a:prstGeom prst="rect">
            <a:avLst/>
          </a:prstGeom>
          <a:noFill/>
          <a:effectLst/>
        </p:spPr>
        <p:txBody>
          <a:bodyPr wrap="square" lIns="121899" tIns="60949" rIns="121899" bIns="60949" rtlCol="0">
            <a:spAutoFit/>
          </a:bodyPr>
          <a:lstStyle>
            <a:defPPr>
              <a:defRPr lang="zh-CN"/>
            </a:defPPr>
            <a:lvl1pPr algn="ctr">
              <a:defRPr sz="4800">
                <a:solidFill>
                  <a:schemeClr val="bg1"/>
                </a:solidFill>
                <a:effectLst>
                  <a:outerShdw blurRad="114300" dist="63500" dir="2700000" algn="tl">
                    <a:srgbClr val="000000">
                      <a:alpha val="20000"/>
                    </a:srgbClr>
                  </a:outerShdw>
                </a:effectLst>
                <a:latin typeface="+mj-lt"/>
                <a:ea typeface="方正粗宋简体" panose="03000509000000000000" pitchFamily="65" charset="-122"/>
              </a:defRPr>
            </a:lvl1pPr>
          </a:lstStyle>
          <a:p>
            <a:pPr algn="r"/>
            <a:r>
              <a:rPr lang="en-US" altLang="zh-CN" sz="3200" b="1" dirty="0">
                <a:solidFill>
                  <a:srgbClr val="F1B015"/>
                </a:solidFill>
                <a:effectLst/>
                <a:latin typeface="+mn-lt"/>
              </a:rPr>
              <a:t>LOREM IPSUM</a:t>
            </a:r>
            <a:endParaRPr lang="zh-CN" altLang="en-US" sz="3200" b="1" dirty="0">
              <a:solidFill>
                <a:srgbClr val="F1B015"/>
              </a:solidFill>
              <a:effectLst/>
              <a:latin typeface="+mn-lt"/>
            </a:endParaRPr>
          </a:p>
        </p:txBody>
      </p:sp>
      <p:pic>
        <p:nvPicPr>
          <p:cNvPr id="12" name="图片 11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4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5" y="3933579"/>
            <a:ext cx="12192000" cy="178725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853601" y="3933579"/>
            <a:ext cx="1027845" cy="1717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11733" b="1" dirty="0">
                <a:solidFill>
                  <a:srgbClr val="1D1D1D"/>
                </a:solidFill>
                <a:ea typeface="宋体"/>
              </a:rPr>
              <a:t>3</a:t>
            </a:r>
            <a:endParaRPr kumimoji="1" lang="zh-CN" altLang="en-US" sz="11733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68477" y="4235043"/>
            <a:ext cx="34676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400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75" y="6270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4906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同心圆 1"/>
          <p:cNvSpPr/>
          <p:nvPr/>
        </p:nvSpPr>
        <p:spPr>
          <a:xfrm>
            <a:off x="1402544" y="2575232"/>
            <a:ext cx="3015165" cy="3015165"/>
          </a:xfrm>
          <a:prstGeom prst="donut">
            <a:avLst>
              <a:gd name="adj" fmla="val 3861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tx1"/>
              </a:solidFill>
            </a:endParaRPr>
          </a:p>
        </p:txBody>
      </p:sp>
      <p:sp>
        <p:nvSpPr>
          <p:cNvPr id="3" name="椭圆 2"/>
          <p:cNvSpPr>
            <a:spLocks noChangeAspect="1"/>
          </p:cNvSpPr>
          <p:nvPr/>
        </p:nvSpPr>
        <p:spPr>
          <a:xfrm>
            <a:off x="1286635" y="2535349"/>
            <a:ext cx="960000" cy="960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4" name="椭圆 3"/>
          <p:cNvSpPr>
            <a:spLocks noChangeAspect="1"/>
          </p:cNvSpPr>
          <p:nvPr/>
        </p:nvSpPr>
        <p:spPr>
          <a:xfrm>
            <a:off x="3561055" y="2535349"/>
            <a:ext cx="960000" cy="960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5" name="椭圆 4"/>
          <p:cNvSpPr>
            <a:spLocks noChangeAspect="1"/>
          </p:cNvSpPr>
          <p:nvPr/>
        </p:nvSpPr>
        <p:spPr>
          <a:xfrm>
            <a:off x="3573617" y="4523596"/>
            <a:ext cx="960000" cy="960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6" name="椭圆 5"/>
          <p:cNvSpPr>
            <a:spLocks noChangeAspect="1"/>
          </p:cNvSpPr>
          <p:nvPr/>
        </p:nvSpPr>
        <p:spPr>
          <a:xfrm>
            <a:off x="1390213" y="4663205"/>
            <a:ext cx="960000" cy="960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2190126" y="3362815"/>
            <a:ext cx="1440000" cy="1440000"/>
          </a:xfrm>
          <a:prstGeom prst="ellipse">
            <a:avLst/>
          </a:prstGeom>
          <a:solidFill>
            <a:srgbClr val="F1B015"/>
          </a:solidFill>
          <a:ln>
            <a:solidFill>
              <a:srgbClr val="B9860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8" name="Freeform 218"/>
          <p:cNvSpPr>
            <a:spLocks noChangeAspect="1" noEditPoints="1"/>
          </p:cNvSpPr>
          <p:nvPr/>
        </p:nvSpPr>
        <p:spPr bwMode="auto">
          <a:xfrm>
            <a:off x="2567687" y="3722815"/>
            <a:ext cx="684879" cy="720000"/>
          </a:xfrm>
          <a:custGeom>
            <a:avLst/>
            <a:gdLst>
              <a:gd name="T0" fmla="*/ 61 w 117"/>
              <a:gd name="T1" fmla="*/ 38 h 123"/>
              <a:gd name="T2" fmla="*/ 72 w 117"/>
              <a:gd name="T3" fmla="*/ 43 h 123"/>
              <a:gd name="T4" fmla="*/ 76 w 117"/>
              <a:gd name="T5" fmla="*/ 47 h 123"/>
              <a:gd name="T6" fmla="*/ 63 w 117"/>
              <a:gd name="T7" fmla="*/ 62 h 123"/>
              <a:gd name="T8" fmla="*/ 61 w 117"/>
              <a:gd name="T9" fmla="*/ 59 h 123"/>
              <a:gd name="T10" fmla="*/ 54 w 117"/>
              <a:gd name="T11" fmla="*/ 57 h 123"/>
              <a:gd name="T12" fmla="*/ 49 w 117"/>
              <a:gd name="T13" fmla="*/ 59 h 123"/>
              <a:gd name="T14" fmla="*/ 24 w 117"/>
              <a:gd name="T15" fmla="*/ 83 h 123"/>
              <a:gd name="T16" fmla="*/ 20 w 117"/>
              <a:gd name="T17" fmla="*/ 88 h 123"/>
              <a:gd name="T18" fmla="*/ 20 w 117"/>
              <a:gd name="T19" fmla="*/ 94 h 123"/>
              <a:gd name="T20" fmla="*/ 24 w 117"/>
              <a:gd name="T21" fmla="*/ 100 h 123"/>
              <a:gd name="T22" fmla="*/ 27 w 117"/>
              <a:gd name="T23" fmla="*/ 102 h 123"/>
              <a:gd name="T24" fmla="*/ 33 w 117"/>
              <a:gd name="T25" fmla="*/ 104 h 123"/>
              <a:gd name="T26" fmla="*/ 38 w 117"/>
              <a:gd name="T27" fmla="*/ 102 h 123"/>
              <a:gd name="T28" fmla="*/ 51 w 117"/>
              <a:gd name="T29" fmla="*/ 91 h 123"/>
              <a:gd name="T30" fmla="*/ 58 w 117"/>
              <a:gd name="T31" fmla="*/ 88 h 123"/>
              <a:gd name="T32" fmla="*/ 65 w 117"/>
              <a:gd name="T33" fmla="*/ 91 h 123"/>
              <a:gd name="T34" fmla="*/ 67 w 117"/>
              <a:gd name="T35" fmla="*/ 97 h 123"/>
              <a:gd name="T36" fmla="*/ 65 w 117"/>
              <a:gd name="T37" fmla="*/ 104 h 123"/>
              <a:gd name="T38" fmla="*/ 45 w 117"/>
              <a:gd name="T39" fmla="*/ 121 h 123"/>
              <a:gd name="T40" fmla="*/ 33 w 117"/>
              <a:gd name="T41" fmla="*/ 123 h 123"/>
              <a:gd name="T42" fmla="*/ 11 w 117"/>
              <a:gd name="T43" fmla="*/ 114 h 123"/>
              <a:gd name="T44" fmla="*/ 3 w 117"/>
              <a:gd name="T45" fmla="*/ 102 h 123"/>
              <a:gd name="T46" fmla="*/ 3 w 117"/>
              <a:gd name="T47" fmla="*/ 79 h 123"/>
              <a:gd name="T48" fmla="*/ 32 w 117"/>
              <a:gd name="T49" fmla="*/ 47 h 123"/>
              <a:gd name="T50" fmla="*/ 54 w 117"/>
              <a:gd name="T51" fmla="*/ 38 h 123"/>
              <a:gd name="T52" fmla="*/ 97 w 117"/>
              <a:gd name="T53" fmla="*/ 3 h 123"/>
              <a:gd name="T54" fmla="*/ 108 w 117"/>
              <a:gd name="T55" fmla="*/ 9 h 123"/>
              <a:gd name="T56" fmla="*/ 117 w 117"/>
              <a:gd name="T57" fmla="*/ 32 h 123"/>
              <a:gd name="T58" fmla="*/ 108 w 117"/>
              <a:gd name="T59" fmla="*/ 54 h 123"/>
              <a:gd name="T60" fmla="*/ 75 w 117"/>
              <a:gd name="T61" fmla="*/ 83 h 123"/>
              <a:gd name="T62" fmla="*/ 63 w 117"/>
              <a:gd name="T63" fmla="*/ 85 h 123"/>
              <a:gd name="T64" fmla="*/ 42 w 117"/>
              <a:gd name="T65" fmla="*/ 76 h 123"/>
              <a:gd name="T66" fmla="*/ 54 w 117"/>
              <a:gd name="T67" fmla="*/ 62 h 123"/>
              <a:gd name="T68" fmla="*/ 58 w 117"/>
              <a:gd name="T69" fmla="*/ 64 h 123"/>
              <a:gd name="T70" fmla="*/ 63 w 117"/>
              <a:gd name="T71" fmla="*/ 66 h 123"/>
              <a:gd name="T72" fmla="*/ 70 w 117"/>
              <a:gd name="T73" fmla="*/ 64 h 123"/>
              <a:gd name="T74" fmla="*/ 95 w 117"/>
              <a:gd name="T75" fmla="*/ 41 h 123"/>
              <a:gd name="T76" fmla="*/ 97 w 117"/>
              <a:gd name="T77" fmla="*/ 36 h 123"/>
              <a:gd name="T78" fmla="*/ 97 w 117"/>
              <a:gd name="T79" fmla="*/ 29 h 123"/>
              <a:gd name="T80" fmla="*/ 95 w 117"/>
              <a:gd name="T81" fmla="*/ 24 h 123"/>
              <a:gd name="T82" fmla="*/ 91 w 117"/>
              <a:gd name="T83" fmla="*/ 21 h 123"/>
              <a:gd name="T84" fmla="*/ 86 w 117"/>
              <a:gd name="T85" fmla="*/ 19 h 123"/>
              <a:gd name="T86" fmla="*/ 79 w 117"/>
              <a:gd name="T87" fmla="*/ 21 h 123"/>
              <a:gd name="T88" fmla="*/ 67 w 117"/>
              <a:gd name="T89" fmla="*/ 32 h 123"/>
              <a:gd name="T90" fmla="*/ 61 w 117"/>
              <a:gd name="T91" fmla="*/ 34 h 123"/>
              <a:gd name="T92" fmla="*/ 54 w 117"/>
              <a:gd name="T93" fmla="*/ 32 h 123"/>
              <a:gd name="T94" fmla="*/ 51 w 117"/>
              <a:gd name="T95" fmla="*/ 25 h 123"/>
              <a:gd name="T96" fmla="*/ 54 w 117"/>
              <a:gd name="T97" fmla="*/ 19 h 123"/>
              <a:gd name="T98" fmla="*/ 74 w 117"/>
              <a:gd name="T99" fmla="*/ 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17" h="123">
                <a:moveTo>
                  <a:pt x="54" y="38"/>
                </a:moveTo>
                <a:lnTo>
                  <a:pt x="61" y="38"/>
                </a:lnTo>
                <a:lnTo>
                  <a:pt x="66" y="41"/>
                </a:lnTo>
                <a:lnTo>
                  <a:pt x="72" y="43"/>
                </a:lnTo>
                <a:lnTo>
                  <a:pt x="75" y="45"/>
                </a:lnTo>
                <a:lnTo>
                  <a:pt x="76" y="47"/>
                </a:lnTo>
                <a:lnTo>
                  <a:pt x="78" y="47"/>
                </a:lnTo>
                <a:lnTo>
                  <a:pt x="63" y="62"/>
                </a:lnTo>
                <a:lnTo>
                  <a:pt x="62" y="60"/>
                </a:lnTo>
                <a:lnTo>
                  <a:pt x="61" y="59"/>
                </a:lnTo>
                <a:lnTo>
                  <a:pt x="57" y="58"/>
                </a:lnTo>
                <a:lnTo>
                  <a:pt x="54" y="57"/>
                </a:lnTo>
                <a:lnTo>
                  <a:pt x="51" y="58"/>
                </a:lnTo>
                <a:lnTo>
                  <a:pt x="49" y="59"/>
                </a:lnTo>
                <a:lnTo>
                  <a:pt x="46" y="60"/>
                </a:lnTo>
                <a:lnTo>
                  <a:pt x="24" y="83"/>
                </a:lnTo>
                <a:lnTo>
                  <a:pt x="21" y="85"/>
                </a:lnTo>
                <a:lnTo>
                  <a:pt x="20" y="88"/>
                </a:lnTo>
                <a:lnTo>
                  <a:pt x="20" y="91"/>
                </a:lnTo>
                <a:lnTo>
                  <a:pt x="20" y="94"/>
                </a:lnTo>
                <a:lnTo>
                  <a:pt x="21" y="97"/>
                </a:lnTo>
                <a:lnTo>
                  <a:pt x="24" y="100"/>
                </a:lnTo>
                <a:lnTo>
                  <a:pt x="24" y="100"/>
                </a:lnTo>
                <a:lnTo>
                  <a:pt x="27" y="102"/>
                </a:lnTo>
                <a:lnTo>
                  <a:pt x="31" y="104"/>
                </a:lnTo>
                <a:lnTo>
                  <a:pt x="33" y="104"/>
                </a:lnTo>
                <a:lnTo>
                  <a:pt x="36" y="104"/>
                </a:lnTo>
                <a:lnTo>
                  <a:pt x="38" y="102"/>
                </a:lnTo>
                <a:lnTo>
                  <a:pt x="41" y="100"/>
                </a:lnTo>
                <a:lnTo>
                  <a:pt x="51" y="91"/>
                </a:lnTo>
                <a:lnTo>
                  <a:pt x="54" y="89"/>
                </a:lnTo>
                <a:lnTo>
                  <a:pt x="58" y="88"/>
                </a:lnTo>
                <a:lnTo>
                  <a:pt x="61" y="89"/>
                </a:lnTo>
                <a:lnTo>
                  <a:pt x="65" y="91"/>
                </a:lnTo>
                <a:lnTo>
                  <a:pt x="66" y="94"/>
                </a:lnTo>
                <a:lnTo>
                  <a:pt x="67" y="97"/>
                </a:lnTo>
                <a:lnTo>
                  <a:pt x="66" y="101"/>
                </a:lnTo>
                <a:lnTo>
                  <a:pt x="65" y="104"/>
                </a:lnTo>
                <a:lnTo>
                  <a:pt x="55" y="114"/>
                </a:lnTo>
                <a:lnTo>
                  <a:pt x="45" y="121"/>
                </a:lnTo>
                <a:lnTo>
                  <a:pt x="33" y="123"/>
                </a:lnTo>
                <a:lnTo>
                  <a:pt x="33" y="123"/>
                </a:lnTo>
                <a:lnTo>
                  <a:pt x="21" y="121"/>
                </a:lnTo>
                <a:lnTo>
                  <a:pt x="11" y="114"/>
                </a:lnTo>
                <a:lnTo>
                  <a:pt x="10" y="113"/>
                </a:lnTo>
                <a:lnTo>
                  <a:pt x="3" y="102"/>
                </a:lnTo>
                <a:lnTo>
                  <a:pt x="0" y="91"/>
                </a:lnTo>
                <a:lnTo>
                  <a:pt x="3" y="79"/>
                </a:lnTo>
                <a:lnTo>
                  <a:pt x="10" y="70"/>
                </a:lnTo>
                <a:lnTo>
                  <a:pt x="32" y="47"/>
                </a:lnTo>
                <a:lnTo>
                  <a:pt x="42" y="40"/>
                </a:lnTo>
                <a:lnTo>
                  <a:pt x="54" y="38"/>
                </a:lnTo>
                <a:close/>
                <a:moveTo>
                  <a:pt x="86" y="0"/>
                </a:moveTo>
                <a:lnTo>
                  <a:pt x="97" y="3"/>
                </a:lnTo>
                <a:lnTo>
                  <a:pt x="107" y="9"/>
                </a:lnTo>
                <a:lnTo>
                  <a:pt x="108" y="9"/>
                </a:lnTo>
                <a:lnTo>
                  <a:pt x="114" y="20"/>
                </a:lnTo>
                <a:lnTo>
                  <a:pt x="117" y="32"/>
                </a:lnTo>
                <a:lnTo>
                  <a:pt x="114" y="43"/>
                </a:lnTo>
                <a:lnTo>
                  <a:pt x="108" y="54"/>
                </a:lnTo>
                <a:lnTo>
                  <a:pt x="86" y="76"/>
                </a:lnTo>
                <a:lnTo>
                  <a:pt x="75" y="83"/>
                </a:lnTo>
                <a:lnTo>
                  <a:pt x="63" y="85"/>
                </a:lnTo>
                <a:lnTo>
                  <a:pt x="63" y="85"/>
                </a:lnTo>
                <a:lnTo>
                  <a:pt x="51" y="83"/>
                </a:lnTo>
                <a:lnTo>
                  <a:pt x="42" y="76"/>
                </a:lnTo>
                <a:lnTo>
                  <a:pt x="41" y="75"/>
                </a:lnTo>
                <a:lnTo>
                  <a:pt x="54" y="62"/>
                </a:lnTo>
                <a:lnTo>
                  <a:pt x="55" y="63"/>
                </a:lnTo>
                <a:lnTo>
                  <a:pt x="58" y="64"/>
                </a:lnTo>
                <a:lnTo>
                  <a:pt x="61" y="66"/>
                </a:lnTo>
                <a:lnTo>
                  <a:pt x="63" y="66"/>
                </a:lnTo>
                <a:lnTo>
                  <a:pt x="67" y="66"/>
                </a:lnTo>
                <a:lnTo>
                  <a:pt x="70" y="64"/>
                </a:lnTo>
                <a:lnTo>
                  <a:pt x="72" y="63"/>
                </a:lnTo>
                <a:lnTo>
                  <a:pt x="95" y="41"/>
                </a:lnTo>
                <a:lnTo>
                  <a:pt x="96" y="38"/>
                </a:lnTo>
                <a:lnTo>
                  <a:pt x="97" y="36"/>
                </a:lnTo>
                <a:lnTo>
                  <a:pt x="97" y="32"/>
                </a:lnTo>
                <a:lnTo>
                  <a:pt x="97" y="29"/>
                </a:lnTo>
                <a:lnTo>
                  <a:pt x="96" y="26"/>
                </a:lnTo>
                <a:lnTo>
                  <a:pt x="95" y="24"/>
                </a:lnTo>
                <a:lnTo>
                  <a:pt x="93" y="22"/>
                </a:lnTo>
                <a:lnTo>
                  <a:pt x="91" y="21"/>
                </a:lnTo>
                <a:lnTo>
                  <a:pt x="88" y="20"/>
                </a:lnTo>
                <a:lnTo>
                  <a:pt x="86" y="19"/>
                </a:lnTo>
                <a:lnTo>
                  <a:pt x="82" y="20"/>
                </a:lnTo>
                <a:lnTo>
                  <a:pt x="79" y="21"/>
                </a:lnTo>
                <a:lnTo>
                  <a:pt x="76" y="22"/>
                </a:lnTo>
                <a:lnTo>
                  <a:pt x="67" y="32"/>
                </a:lnTo>
                <a:lnTo>
                  <a:pt x="65" y="34"/>
                </a:lnTo>
                <a:lnTo>
                  <a:pt x="61" y="34"/>
                </a:lnTo>
                <a:lnTo>
                  <a:pt x="57" y="34"/>
                </a:lnTo>
                <a:lnTo>
                  <a:pt x="54" y="32"/>
                </a:lnTo>
                <a:lnTo>
                  <a:pt x="51" y="29"/>
                </a:lnTo>
                <a:lnTo>
                  <a:pt x="51" y="25"/>
                </a:lnTo>
                <a:lnTo>
                  <a:pt x="51" y="21"/>
                </a:lnTo>
                <a:lnTo>
                  <a:pt x="54" y="19"/>
                </a:lnTo>
                <a:lnTo>
                  <a:pt x="63" y="9"/>
                </a:lnTo>
                <a:lnTo>
                  <a:pt x="74" y="3"/>
                </a:lnTo>
                <a:lnTo>
                  <a:pt x="8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3200"/>
          </a:p>
        </p:txBody>
      </p:sp>
      <p:grpSp>
        <p:nvGrpSpPr>
          <p:cNvPr id="9" name="组合 12"/>
          <p:cNvGrpSpPr>
            <a:grpSpLocks noChangeAspect="1"/>
          </p:cNvGrpSpPr>
          <p:nvPr/>
        </p:nvGrpSpPr>
        <p:grpSpPr>
          <a:xfrm>
            <a:off x="1653393" y="2799416"/>
            <a:ext cx="231700" cy="288000"/>
            <a:chOff x="1103314" y="674687"/>
            <a:chExt cx="169863" cy="211138"/>
          </a:xfrm>
        </p:grpSpPr>
        <p:sp>
          <p:nvSpPr>
            <p:cNvPr id="10" name="Oval 6"/>
            <p:cNvSpPr>
              <a:spLocks noChangeArrowheads="1"/>
            </p:cNvSpPr>
            <p:nvPr/>
          </p:nvSpPr>
          <p:spPr bwMode="auto">
            <a:xfrm>
              <a:off x="1130301" y="674687"/>
              <a:ext cx="112713" cy="112713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1103314" y="808037"/>
              <a:ext cx="169863" cy="77788"/>
            </a:xfrm>
            <a:custGeom>
              <a:avLst/>
              <a:gdLst>
                <a:gd name="T0" fmla="*/ 80 w 107"/>
                <a:gd name="T1" fmla="*/ 0 h 49"/>
                <a:gd name="T2" fmla="*/ 102 w 107"/>
                <a:gd name="T3" fmla="*/ 9 h 49"/>
                <a:gd name="T4" fmla="*/ 107 w 107"/>
                <a:gd name="T5" fmla="*/ 49 h 49"/>
                <a:gd name="T6" fmla="*/ 0 w 107"/>
                <a:gd name="T7" fmla="*/ 49 h 49"/>
                <a:gd name="T8" fmla="*/ 4 w 107"/>
                <a:gd name="T9" fmla="*/ 9 h 49"/>
                <a:gd name="T10" fmla="*/ 27 w 107"/>
                <a:gd name="T1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49">
                  <a:moveTo>
                    <a:pt x="80" y="0"/>
                  </a:moveTo>
                  <a:lnTo>
                    <a:pt x="102" y="9"/>
                  </a:lnTo>
                  <a:lnTo>
                    <a:pt x="107" y="49"/>
                  </a:lnTo>
                  <a:lnTo>
                    <a:pt x="0" y="49"/>
                  </a:lnTo>
                  <a:lnTo>
                    <a:pt x="4" y="9"/>
                  </a:lnTo>
                  <a:lnTo>
                    <a:pt x="27" y="0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</p:grpSp>
      <p:grpSp>
        <p:nvGrpSpPr>
          <p:cNvPr id="12" name="组合 17"/>
          <p:cNvGrpSpPr>
            <a:grpSpLocks noChangeAspect="1"/>
          </p:cNvGrpSpPr>
          <p:nvPr/>
        </p:nvGrpSpPr>
        <p:grpSpPr>
          <a:xfrm>
            <a:off x="3900299" y="2874556"/>
            <a:ext cx="357980" cy="288000"/>
            <a:chOff x="1082676" y="1274762"/>
            <a:chExt cx="211138" cy="169863"/>
          </a:xfrm>
        </p:grpSpPr>
        <p:sp>
          <p:nvSpPr>
            <p:cNvPr id="13" name="Rectangle 20"/>
            <p:cNvSpPr>
              <a:spLocks noChangeArrowheads="1"/>
            </p:cNvSpPr>
            <p:nvPr/>
          </p:nvSpPr>
          <p:spPr bwMode="auto">
            <a:xfrm>
              <a:off x="1082676" y="1274762"/>
              <a:ext cx="211138" cy="169863"/>
            </a:xfrm>
            <a:prstGeom prst="rect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14" name="Line 21"/>
            <p:cNvSpPr>
              <a:spLocks noChangeShapeType="1"/>
            </p:cNvSpPr>
            <p:nvPr/>
          </p:nvSpPr>
          <p:spPr bwMode="auto">
            <a:xfrm flipV="1">
              <a:off x="1103314" y="1339850"/>
              <a:ext cx="42863" cy="6985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15" name="Freeform 22"/>
            <p:cNvSpPr>
              <a:spLocks/>
            </p:cNvSpPr>
            <p:nvPr/>
          </p:nvSpPr>
          <p:spPr bwMode="auto">
            <a:xfrm>
              <a:off x="1103314" y="1317625"/>
              <a:ext cx="169863" cy="42863"/>
            </a:xfrm>
            <a:custGeom>
              <a:avLst/>
              <a:gdLst>
                <a:gd name="T0" fmla="*/ 107 w 107"/>
                <a:gd name="T1" fmla="*/ 0 h 27"/>
                <a:gd name="T2" fmla="*/ 53 w 107"/>
                <a:gd name="T3" fmla="*/ 27 h 27"/>
                <a:gd name="T4" fmla="*/ 0 w 10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7" h="27">
                  <a:moveTo>
                    <a:pt x="107" y="0"/>
                  </a:moveTo>
                  <a:lnTo>
                    <a:pt x="53" y="27"/>
                  </a:lnTo>
                  <a:lnTo>
                    <a:pt x="0" y="0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16" name="Line 23"/>
            <p:cNvSpPr>
              <a:spLocks noChangeShapeType="1"/>
            </p:cNvSpPr>
            <p:nvPr/>
          </p:nvSpPr>
          <p:spPr bwMode="auto">
            <a:xfrm flipH="1" flipV="1">
              <a:off x="1230314" y="1339850"/>
              <a:ext cx="42863" cy="6985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</p:grpSp>
      <p:grpSp>
        <p:nvGrpSpPr>
          <p:cNvPr id="17" name="组合 30"/>
          <p:cNvGrpSpPr>
            <a:grpSpLocks noChangeAspect="1"/>
          </p:cNvGrpSpPr>
          <p:nvPr/>
        </p:nvGrpSpPr>
        <p:grpSpPr>
          <a:xfrm>
            <a:off x="1690205" y="5003596"/>
            <a:ext cx="357980" cy="288000"/>
            <a:chOff x="1082676" y="3014662"/>
            <a:chExt cx="211138" cy="169863"/>
          </a:xfrm>
        </p:grpSpPr>
        <p:sp>
          <p:nvSpPr>
            <p:cNvPr id="18" name="Line 86"/>
            <p:cNvSpPr>
              <a:spLocks noChangeShapeType="1"/>
            </p:cNvSpPr>
            <p:nvPr/>
          </p:nvSpPr>
          <p:spPr bwMode="auto">
            <a:xfrm flipH="1">
              <a:off x="1082676" y="3014662"/>
              <a:ext cx="21113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19" name="Line 87"/>
            <p:cNvSpPr>
              <a:spLocks noChangeShapeType="1"/>
            </p:cNvSpPr>
            <p:nvPr/>
          </p:nvSpPr>
          <p:spPr bwMode="auto">
            <a:xfrm>
              <a:off x="1082676" y="3184525"/>
              <a:ext cx="21113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0" name="Line 88"/>
            <p:cNvSpPr>
              <a:spLocks noChangeShapeType="1"/>
            </p:cNvSpPr>
            <p:nvPr/>
          </p:nvSpPr>
          <p:spPr bwMode="auto">
            <a:xfrm>
              <a:off x="1103314" y="3036887"/>
              <a:ext cx="1428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1" name="Line 89"/>
            <p:cNvSpPr>
              <a:spLocks noChangeShapeType="1"/>
            </p:cNvSpPr>
            <p:nvPr/>
          </p:nvSpPr>
          <p:spPr bwMode="auto">
            <a:xfrm>
              <a:off x="1123951" y="3036887"/>
              <a:ext cx="1428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2" name="Line 90"/>
            <p:cNvSpPr>
              <a:spLocks noChangeShapeType="1"/>
            </p:cNvSpPr>
            <p:nvPr/>
          </p:nvSpPr>
          <p:spPr bwMode="auto">
            <a:xfrm>
              <a:off x="1146176" y="3036887"/>
              <a:ext cx="14288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3" name="Rectangle 91"/>
            <p:cNvSpPr>
              <a:spLocks noChangeArrowheads="1"/>
            </p:cNvSpPr>
            <p:nvPr/>
          </p:nvSpPr>
          <p:spPr bwMode="auto">
            <a:xfrm>
              <a:off x="1109664" y="3092450"/>
              <a:ext cx="42863" cy="57150"/>
            </a:xfrm>
            <a:prstGeom prst="rect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4" name="Line 92"/>
            <p:cNvSpPr>
              <a:spLocks noChangeShapeType="1"/>
            </p:cNvSpPr>
            <p:nvPr/>
          </p:nvSpPr>
          <p:spPr bwMode="auto">
            <a:xfrm>
              <a:off x="1174751" y="3092450"/>
              <a:ext cx="49213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5" name="Rectangle 93"/>
            <p:cNvSpPr>
              <a:spLocks noChangeArrowheads="1"/>
            </p:cNvSpPr>
            <p:nvPr/>
          </p:nvSpPr>
          <p:spPr bwMode="auto">
            <a:xfrm>
              <a:off x="1082676" y="3014662"/>
              <a:ext cx="211138" cy="42863"/>
            </a:xfrm>
            <a:prstGeom prst="rect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6" name="Freeform 94"/>
            <p:cNvSpPr>
              <a:spLocks/>
            </p:cNvSpPr>
            <p:nvPr/>
          </p:nvSpPr>
          <p:spPr bwMode="auto">
            <a:xfrm>
              <a:off x="1082676" y="3078162"/>
              <a:ext cx="211138" cy="106363"/>
            </a:xfrm>
            <a:custGeom>
              <a:avLst/>
              <a:gdLst>
                <a:gd name="T0" fmla="*/ 133 w 133"/>
                <a:gd name="T1" fmla="*/ 0 h 67"/>
                <a:gd name="T2" fmla="*/ 133 w 133"/>
                <a:gd name="T3" fmla="*/ 67 h 67"/>
                <a:gd name="T4" fmla="*/ 0 w 133"/>
                <a:gd name="T5" fmla="*/ 67 h 67"/>
                <a:gd name="T6" fmla="*/ 0 w 133"/>
                <a:gd name="T7" fmla="*/ 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" h="67">
                  <a:moveTo>
                    <a:pt x="133" y="0"/>
                  </a:moveTo>
                  <a:lnTo>
                    <a:pt x="133" y="67"/>
                  </a:lnTo>
                  <a:lnTo>
                    <a:pt x="0" y="67"/>
                  </a:lnTo>
                  <a:lnTo>
                    <a:pt x="0" y="5"/>
                  </a:lnTo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7" name="Line 95"/>
            <p:cNvSpPr>
              <a:spLocks noChangeShapeType="1"/>
            </p:cNvSpPr>
            <p:nvPr/>
          </p:nvSpPr>
          <p:spPr bwMode="auto">
            <a:xfrm>
              <a:off x="1174751" y="3092450"/>
              <a:ext cx="49213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8" name="Line 96"/>
            <p:cNvSpPr>
              <a:spLocks noChangeShapeType="1"/>
            </p:cNvSpPr>
            <p:nvPr/>
          </p:nvSpPr>
          <p:spPr bwMode="auto">
            <a:xfrm>
              <a:off x="1174751" y="3121025"/>
              <a:ext cx="98425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29" name="Line 97"/>
            <p:cNvSpPr>
              <a:spLocks noChangeShapeType="1"/>
            </p:cNvSpPr>
            <p:nvPr/>
          </p:nvSpPr>
          <p:spPr bwMode="auto">
            <a:xfrm>
              <a:off x="1174751" y="3149600"/>
              <a:ext cx="98425" cy="0"/>
            </a:xfrm>
            <a:prstGeom prst="line">
              <a:avLst/>
            </a:prstGeom>
            <a:noFill/>
            <a:ln w="14288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</p:grpSp>
      <p:grpSp>
        <p:nvGrpSpPr>
          <p:cNvPr id="30" name="组合 39"/>
          <p:cNvGrpSpPr>
            <a:grpSpLocks noChangeAspect="1"/>
          </p:cNvGrpSpPr>
          <p:nvPr/>
        </p:nvGrpSpPr>
        <p:grpSpPr>
          <a:xfrm>
            <a:off x="3839939" y="4859596"/>
            <a:ext cx="427355" cy="288000"/>
            <a:chOff x="6084888" y="2105025"/>
            <a:chExt cx="146050" cy="98425"/>
          </a:xfrm>
        </p:grpSpPr>
        <p:sp>
          <p:nvSpPr>
            <p:cNvPr id="31" name="Freeform 393"/>
            <p:cNvSpPr>
              <a:spLocks/>
            </p:cNvSpPr>
            <p:nvPr/>
          </p:nvSpPr>
          <p:spPr bwMode="auto">
            <a:xfrm>
              <a:off x="6084888" y="2105025"/>
              <a:ext cx="146050" cy="33338"/>
            </a:xfrm>
            <a:custGeom>
              <a:avLst/>
              <a:gdLst>
                <a:gd name="T0" fmla="*/ 0 w 120"/>
                <a:gd name="T1" fmla="*/ 27 h 27"/>
                <a:gd name="T2" fmla="*/ 60 w 120"/>
                <a:gd name="T3" fmla="*/ 0 h 27"/>
                <a:gd name="T4" fmla="*/ 120 w 1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0" h="27">
                  <a:moveTo>
                    <a:pt x="0" y="27"/>
                  </a:moveTo>
                  <a:cubicBezTo>
                    <a:pt x="14" y="10"/>
                    <a:pt x="36" y="0"/>
                    <a:pt x="60" y="0"/>
                  </a:cubicBezTo>
                  <a:cubicBezTo>
                    <a:pt x="84" y="0"/>
                    <a:pt x="106" y="10"/>
                    <a:pt x="120" y="27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32" name="Freeform 394"/>
            <p:cNvSpPr>
              <a:spLocks/>
            </p:cNvSpPr>
            <p:nvPr/>
          </p:nvSpPr>
          <p:spPr bwMode="auto">
            <a:xfrm>
              <a:off x="6105525" y="2132013"/>
              <a:ext cx="106363" cy="26988"/>
            </a:xfrm>
            <a:custGeom>
              <a:avLst/>
              <a:gdLst>
                <a:gd name="T0" fmla="*/ 0 w 87"/>
                <a:gd name="T1" fmla="*/ 21 h 21"/>
                <a:gd name="T2" fmla="*/ 43 w 87"/>
                <a:gd name="T3" fmla="*/ 0 h 21"/>
                <a:gd name="T4" fmla="*/ 87 w 87"/>
                <a:gd name="T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" h="21">
                  <a:moveTo>
                    <a:pt x="0" y="21"/>
                  </a:moveTo>
                  <a:cubicBezTo>
                    <a:pt x="10" y="8"/>
                    <a:pt x="25" y="0"/>
                    <a:pt x="43" y="0"/>
                  </a:cubicBezTo>
                  <a:cubicBezTo>
                    <a:pt x="61" y="0"/>
                    <a:pt x="76" y="8"/>
                    <a:pt x="87" y="21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33" name="Freeform 395"/>
            <p:cNvSpPr>
              <a:spLocks/>
            </p:cNvSpPr>
            <p:nvPr/>
          </p:nvSpPr>
          <p:spPr bwMode="auto">
            <a:xfrm>
              <a:off x="6124575" y="2160588"/>
              <a:ext cx="66675" cy="17463"/>
            </a:xfrm>
            <a:custGeom>
              <a:avLst/>
              <a:gdLst>
                <a:gd name="T0" fmla="*/ 0 w 54"/>
                <a:gd name="T1" fmla="*/ 14 h 14"/>
                <a:gd name="T2" fmla="*/ 27 w 54"/>
                <a:gd name="T3" fmla="*/ 0 h 14"/>
                <a:gd name="T4" fmla="*/ 54 w 54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4">
                  <a:moveTo>
                    <a:pt x="0" y="14"/>
                  </a:moveTo>
                  <a:cubicBezTo>
                    <a:pt x="6" y="5"/>
                    <a:pt x="16" y="0"/>
                    <a:pt x="27" y="0"/>
                  </a:cubicBezTo>
                  <a:cubicBezTo>
                    <a:pt x="38" y="0"/>
                    <a:pt x="48" y="5"/>
                    <a:pt x="54" y="14"/>
                  </a:cubicBezTo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  <p:sp>
          <p:nvSpPr>
            <p:cNvPr id="34" name="Oval 396"/>
            <p:cNvSpPr>
              <a:spLocks noChangeArrowheads="1"/>
            </p:cNvSpPr>
            <p:nvPr/>
          </p:nvSpPr>
          <p:spPr bwMode="auto">
            <a:xfrm>
              <a:off x="6153150" y="2193925"/>
              <a:ext cx="9525" cy="9525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3200"/>
            </a:p>
          </p:txBody>
        </p:sp>
      </p:grpSp>
      <p:sp>
        <p:nvSpPr>
          <p:cNvPr id="35" name="椭圆 34"/>
          <p:cNvSpPr>
            <a:spLocks noChangeAspect="1"/>
          </p:cNvSpPr>
          <p:nvPr/>
        </p:nvSpPr>
        <p:spPr>
          <a:xfrm>
            <a:off x="5732129" y="2311884"/>
            <a:ext cx="576000" cy="576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1</a:t>
            </a:r>
            <a:endParaRPr lang="zh-CN" altLang="en-US" sz="3200" dirty="0"/>
          </a:p>
        </p:txBody>
      </p:sp>
      <p:sp>
        <p:nvSpPr>
          <p:cNvPr id="36" name="椭圆 35"/>
          <p:cNvSpPr>
            <a:spLocks noChangeAspect="1"/>
          </p:cNvSpPr>
          <p:nvPr/>
        </p:nvSpPr>
        <p:spPr>
          <a:xfrm>
            <a:off x="5732129" y="3235027"/>
            <a:ext cx="576000" cy="576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2</a:t>
            </a:r>
            <a:endParaRPr lang="zh-CN" altLang="en-US" sz="3200" dirty="0"/>
          </a:p>
        </p:txBody>
      </p:sp>
      <p:sp>
        <p:nvSpPr>
          <p:cNvPr id="37" name="椭圆 36"/>
          <p:cNvSpPr>
            <a:spLocks noChangeAspect="1"/>
          </p:cNvSpPr>
          <p:nvPr/>
        </p:nvSpPr>
        <p:spPr>
          <a:xfrm>
            <a:off x="5732129" y="4158169"/>
            <a:ext cx="576000" cy="576000"/>
          </a:xfrm>
          <a:prstGeom prst="ellipse">
            <a:avLst/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3</a:t>
            </a:r>
            <a:endParaRPr lang="zh-CN" altLang="en-US" sz="3200" dirty="0"/>
          </a:p>
        </p:txBody>
      </p:sp>
      <p:sp>
        <p:nvSpPr>
          <p:cNvPr id="38" name="椭圆 37"/>
          <p:cNvSpPr>
            <a:spLocks noChangeAspect="1"/>
          </p:cNvSpPr>
          <p:nvPr/>
        </p:nvSpPr>
        <p:spPr>
          <a:xfrm>
            <a:off x="5732129" y="5081311"/>
            <a:ext cx="576000" cy="576000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/>
              <a:t>4</a:t>
            </a:r>
            <a:endParaRPr lang="zh-CN" altLang="en-US" sz="3200" dirty="0"/>
          </a:p>
        </p:txBody>
      </p:sp>
      <p:sp>
        <p:nvSpPr>
          <p:cNvPr id="40" name="文本框 8"/>
          <p:cNvSpPr txBox="1"/>
          <p:nvPr/>
        </p:nvSpPr>
        <p:spPr>
          <a:xfrm>
            <a:off x="6452130" y="2104990"/>
            <a:ext cx="3033601" cy="400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lnSpc>
                <a:spcPct val="150000"/>
              </a:lnSpc>
              <a:defRPr/>
            </a:pPr>
            <a:r>
              <a:rPr lang="en-US" altLang="zh-CN" sz="1333" b="1" dirty="0">
                <a:solidFill>
                  <a:srgbClr val="404040"/>
                </a:solidFill>
                <a:latin typeface="Arial"/>
                <a:ea typeface="微软雅黑"/>
              </a:rPr>
              <a:t>EXAMPLE TEXT</a:t>
            </a:r>
          </a:p>
        </p:txBody>
      </p:sp>
      <p:sp>
        <p:nvSpPr>
          <p:cNvPr id="41" name="矩形 40"/>
          <p:cNvSpPr/>
          <p:nvPr/>
        </p:nvSpPr>
        <p:spPr>
          <a:xfrm>
            <a:off x="6452129" y="2397428"/>
            <a:ext cx="4376276" cy="625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顶部“开始”面板中可以对字体、字号、颜色、行距等进行修改。建议正文</a:t>
            </a:r>
            <a:r>
              <a:rPr lang="en-US" altLang="zh-CN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43" name="文本框 8"/>
          <p:cNvSpPr txBox="1"/>
          <p:nvPr/>
        </p:nvSpPr>
        <p:spPr>
          <a:xfrm>
            <a:off x="6452130" y="4867365"/>
            <a:ext cx="3033601" cy="400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lnSpc>
                <a:spcPct val="150000"/>
              </a:lnSpc>
              <a:defRPr/>
            </a:pPr>
            <a:r>
              <a:rPr lang="en-US" altLang="zh-CN" sz="1333" b="1" dirty="0">
                <a:solidFill>
                  <a:srgbClr val="404040"/>
                </a:solidFill>
                <a:latin typeface="Arial"/>
                <a:ea typeface="微软雅黑"/>
              </a:rPr>
              <a:t>EXAMPLE TEXT</a:t>
            </a:r>
          </a:p>
        </p:txBody>
      </p:sp>
      <p:sp>
        <p:nvSpPr>
          <p:cNvPr id="44" name="矩形 43"/>
          <p:cNvSpPr/>
          <p:nvPr/>
        </p:nvSpPr>
        <p:spPr>
          <a:xfrm>
            <a:off x="6452129" y="5159803"/>
            <a:ext cx="4376276" cy="625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顶部“开始”面板中可以对字体、字号、颜色、行距等进行修改。建议正文</a:t>
            </a:r>
            <a:r>
              <a:rPr lang="en-US" altLang="zh-CN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46" name="文本框 8"/>
          <p:cNvSpPr txBox="1"/>
          <p:nvPr/>
        </p:nvSpPr>
        <p:spPr>
          <a:xfrm>
            <a:off x="6452130" y="3025782"/>
            <a:ext cx="3033601" cy="400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lnSpc>
                <a:spcPct val="150000"/>
              </a:lnSpc>
              <a:defRPr/>
            </a:pPr>
            <a:r>
              <a:rPr lang="en-US" altLang="zh-CN" sz="1333" b="1" dirty="0">
                <a:solidFill>
                  <a:srgbClr val="404040"/>
                </a:solidFill>
                <a:latin typeface="Arial"/>
                <a:ea typeface="微软雅黑"/>
              </a:rPr>
              <a:t>EXAMPLE TEXT</a:t>
            </a:r>
          </a:p>
        </p:txBody>
      </p:sp>
      <p:sp>
        <p:nvSpPr>
          <p:cNvPr id="47" name="矩形 46"/>
          <p:cNvSpPr/>
          <p:nvPr/>
        </p:nvSpPr>
        <p:spPr>
          <a:xfrm>
            <a:off x="6452129" y="3318220"/>
            <a:ext cx="4376276" cy="625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顶部“开始”面板中可以对字体、字号、颜色、行距等进行修改。建议正文</a:t>
            </a:r>
            <a:r>
              <a:rPr lang="en-US" altLang="zh-CN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49" name="文本框 8"/>
          <p:cNvSpPr txBox="1"/>
          <p:nvPr/>
        </p:nvSpPr>
        <p:spPr>
          <a:xfrm>
            <a:off x="6452130" y="3946574"/>
            <a:ext cx="3033601" cy="400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lnSpc>
                <a:spcPct val="150000"/>
              </a:lnSpc>
              <a:defRPr/>
            </a:pPr>
            <a:r>
              <a:rPr lang="en-US" altLang="zh-CN" sz="1333" b="1" dirty="0">
                <a:solidFill>
                  <a:srgbClr val="404040"/>
                </a:solidFill>
                <a:latin typeface="Arial"/>
                <a:ea typeface="微软雅黑"/>
              </a:rPr>
              <a:t>EXAMPLE TEXT</a:t>
            </a:r>
          </a:p>
        </p:txBody>
      </p:sp>
      <p:sp>
        <p:nvSpPr>
          <p:cNvPr id="50" name="矩形 49"/>
          <p:cNvSpPr/>
          <p:nvPr/>
        </p:nvSpPr>
        <p:spPr>
          <a:xfrm>
            <a:off x="6452129" y="4239012"/>
            <a:ext cx="4376276" cy="625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顶部“开始”面板中可以对字体、字号、颜色、行距等进行修改。建议正文</a:t>
            </a:r>
            <a:r>
              <a:rPr lang="en-US" altLang="zh-CN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51" name="矩形 50"/>
          <p:cNvSpPr/>
          <p:nvPr/>
        </p:nvSpPr>
        <p:spPr>
          <a:xfrm>
            <a:off x="794" y="-1"/>
            <a:ext cx="12192000" cy="1646156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55" name="文本框 54"/>
          <p:cNvSpPr txBox="1"/>
          <p:nvPr/>
        </p:nvSpPr>
        <p:spPr>
          <a:xfrm>
            <a:off x="1957733" y="105816"/>
            <a:ext cx="8584672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267" dirty="0">
                <a:solidFill>
                  <a:srgbClr val="F9B616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</a:p>
        </p:txBody>
      </p:sp>
      <p:cxnSp>
        <p:nvCxnSpPr>
          <p:cNvPr id="56" name="直线连接符 55"/>
          <p:cNvCxnSpPr/>
          <p:nvPr/>
        </p:nvCxnSpPr>
        <p:spPr>
          <a:xfrm>
            <a:off x="1210984" y="1011199"/>
            <a:ext cx="10078172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2" name="图片 5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75" y="6270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01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57733" y="105816"/>
            <a:ext cx="8584672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267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</a:p>
        </p:txBody>
      </p:sp>
      <p:cxnSp>
        <p:nvCxnSpPr>
          <p:cNvPr id="3" name="直线连接符 2"/>
          <p:cNvCxnSpPr/>
          <p:nvPr/>
        </p:nvCxnSpPr>
        <p:spPr>
          <a:xfrm>
            <a:off x="1210984" y="1011199"/>
            <a:ext cx="10078172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同侧圆角矩形 3"/>
          <p:cNvSpPr/>
          <p:nvPr/>
        </p:nvSpPr>
        <p:spPr>
          <a:xfrm>
            <a:off x="528175" y="1460781"/>
            <a:ext cx="3600400" cy="2832315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CN" altLang="en-US" sz="3200"/>
          </a:p>
        </p:txBody>
      </p:sp>
      <p:sp>
        <p:nvSpPr>
          <p:cNvPr id="5" name="同侧圆角矩形 4"/>
          <p:cNvSpPr/>
          <p:nvPr/>
        </p:nvSpPr>
        <p:spPr>
          <a:xfrm>
            <a:off x="528175" y="4341104"/>
            <a:ext cx="3600400" cy="1416157"/>
          </a:xfrm>
          <a:prstGeom prst="round2SameRect">
            <a:avLst>
              <a:gd name="adj1" fmla="val 0"/>
              <a:gd name="adj2" fmla="val 614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CN" altLang="en-US" sz="3200">
              <a:solidFill>
                <a:srgbClr val="40404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07518" y="2834353"/>
            <a:ext cx="3229037" cy="656440"/>
          </a:xfrm>
          <a:prstGeom prst="rect">
            <a:avLst/>
          </a:prstGeom>
          <a:noFill/>
        </p:spPr>
        <p:txBody>
          <a:bodyPr wrap="square" lIns="121899" tIns="60949" rIns="121899" bIns="6094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333" dirty="0">
              <a:solidFill>
                <a:srgbClr val="FFFFFF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7" name="TextBox 79"/>
          <p:cNvSpPr txBox="1"/>
          <p:nvPr/>
        </p:nvSpPr>
        <p:spPr>
          <a:xfrm>
            <a:off x="707518" y="2461159"/>
            <a:ext cx="3229037" cy="410411"/>
          </a:xfrm>
          <a:prstGeom prst="rect">
            <a:avLst/>
          </a:prstGeom>
          <a:noFill/>
          <a:effectLst/>
        </p:spPr>
        <p:txBody>
          <a:bodyPr wrap="square" lIns="121899" tIns="60949" rIns="121899" bIns="60949" rtlCol="0">
            <a:spAutoFit/>
          </a:bodyPr>
          <a:lstStyle/>
          <a:p>
            <a:r>
              <a:rPr lang="en-US" altLang="zh-CN" sz="1867" b="1" dirty="0">
                <a:solidFill>
                  <a:schemeClr val="bg1"/>
                </a:solidFill>
              </a:rPr>
              <a:t>TEXT</a:t>
            </a:r>
            <a:r>
              <a:rPr lang="zh-CN" altLang="en-US" sz="1867" b="1" dirty="0">
                <a:solidFill>
                  <a:schemeClr val="bg1"/>
                </a:solidFill>
              </a:rPr>
              <a:t> </a:t>
            </a:r>
            <a:r>
              <a:rPr lang="en-US" altLang="zh-CN" sz="1867" b="1" dirty="0">
                <a:solidFill>
                  <a:schemeClr val="bg1"/>
                </a:solidFill>
              </a:rPr>
              <a:t>HERE</a:t>
            </a:r>
            <a:endParaRPr lang="zh-CN" altLang="en-US" sz="1867" b="1" dirty="0">
              <a:solidFill>
                <a:schemeClr val="bg1"/>
              </a:solidFill>
            </a:endParaRPr>
          </a:p>
        </p:txBody>
      </p:sp>
      <p:cxnSp>
        <p:nvCxnSpPr>
          <p:cNvPr id="8" name="直接连接符 83"/>
          <p:cNvCxnSpPr/>
          <p:nvPr/>
        </p:nvCxnSpPr>
        <p:spPr>
          <a:xfrm>
            <a:off x="867759" y="3765037"/>
            <a:ext cx="2924791" cy="0"/>
          </a:xfrm>
          <a:prstGeom prst="line">
            <a:avLst/>
          </a:prstGeom>
          <a:ln w="34925" cap="rnd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4"/>
          <p:cNvCxnSpPr/>
          <p:nvPr/>
        </p:nvCxnSpPr>
        <p:spPr>
          <a:xfrm>
            <a:off x="867759" y="3762643"/>
            <a:ext cx="1916679" cy="0"/>
          </a:xfrm>
          <a:prstGeom prst="line">
            <a:avLst/>
          </a:prstGeom>
          <a:ln w="57150" cap="rnd">
            <a:solidFill>
              <a:schemeClr val="bg1"/>
            </a:solidFill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768205" y="1607130"/>
            <a:ext cx="1246453" cy="861752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lang="en-US" altLang="zh-CN" sz="48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70</a:t>
            </a:r>
            <a:r>
              <a:rPr lang="en-US" altLang="zh-CN" sz="32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%</a:t>
            </a:r>
            <a:endParaRPr lang="zh-CN" altLang="en-US" sz="32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836827" y="4725145"/>
            <a:ext cx="603451" cy="603451"/>
            <a:chOff x="836827" y="4725145"/>
            <a:chExt cx="603451" cy="603451"/>
          </a:xfrm>
        </p:grpSpPr>
        <p:sp>
          <p:nvSpPr>
            <p:cNvPr id="12" name="椭圆 11"/>
            <p:cNvSpPr/>
            <p:nvPr/>
          </p:nvSpPr>
          <p:spPr>
            <a:xfrm>
              <a:off x="836827" y="4725145"/>
              <a:ext cx="603451" cy="603451"/>
            </a:xfrm>
            <a:prstGeom prst="ellipse">
              <a:avLst/>
            </a:pr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rgbClr val="404040"/>
                </a:solidFill>
              </a:endParaRPr>
            </a:p>
          </p:txBody>
        </p:sp>
        <p:grpSp>
          <p:nvGrpSpPr>
            <p:cNvPr id="13" name="组合 91"/>
            <p:cNvGrpSpPr/>
            <p:nvPr/>
          </p:nvGrpSpPr>
          <p:grpSpPr>
            <a:xfrm>
              <a:off x="986319" y="4839777"/>
              <a:ext cx="304468" cy="348292"/>
              <a:chOff x="10856093" y="315913"/>
              <a:chExt cx="419100" cy="479425"/>
            </a:xfrm>
            <a:solidFill>
              <a:srgbClr val="404040"/>
            </a:solidFill>
          </p:grpSpPr>
          <p:sp>
            <p:nvSpPr>
              <p:cNvPr id="14" name="Freeform 7"/>
              <p:cNvSpPr>
                <a:spLocks noEditPoints="1"/>
              </p:cNvSpPr>
              <p:nvPr/>
            </p:nvSpPr>
            <p:spPr bwMode="auto">
              <a:xfrm>
                <a:off x="10856093" y="315913"/>
                <a:ext cx="330200" cy="419100"/>
              </a:xfrm>
              <a:custGeom>
                <a:avLst/>
                <a:gdLst>
                  <a:gd name="T0" fmla="*/ 208 w 208"/>
                  <a:gd name="T1" fmla="*/ 264 h 264"/>
                  <a:gd name="T2" fmla="*/ 0 w 208"/>
                  <a:gd name="T3" fmla="*/ 264 h 264"/>
                  <a:gd name="T4" fmla="*/ 0 w 208"/>
                  <a:gd name="T5" fmla="*/ 0 h 264"/>
                  <a:gd name="T6" fmla="*/ 208 w 208"/>
                  <a:gd name="T7" fmla="*/ 0 h 264"/>
                  <a:gd name="T8" fmla="*/ 208 w 208"/>
                  <a:gd name="T9" fmla="*/ 264 h 264"/>
                  <a:gd name="T10" fmla="*/ 19 w 208"/>
                  <a:gd name="T11" fmla="*/ 245 h 264"/>
                  <a:gd name="T12" fmla="*/ 189 w 208"/>
                  <a:gd name="T13" fmla="*/ 245 h 264"/>
                  <a:gd name="T14" fmla="*/ 189 w 208"/>
                  <a:gd name="T15" fmla="*/ 18 h 264"/>
                  <a:gd name="T16" fmla="*/ 19 w 208"/>
                  <a:gd name="T17" fmla="*/ 18 h 264"/>
                  <a:gd name="T18" fmla="*/ 19 w 208"/>
                  <a:gd name="T19" fmla="*/ 245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64">
                    <a:moveTo>
                      <a:pt x="208" y="264"/>
                    </a:moveTo>
                    <a:lnTo>
                      <a:pt x="0" y="264"/>
                    </a:lnTo>
                    <a:lnTo>
                      <a:pt x="0" y="0"/>
                    </a:lnTo>
                    <a:lnTo>
                      <a:pt x="208" y="0"/>
                    </a:lnTo>
                    <a:lnTo>
                      <a:pt x="208" y="264"/>
                    </a:lnTo>
                    <a:close/>
                    <a:moveTo>
                      <a:pt x="19" y="245"/>
                    </a:moveTo>
                    <a:lnTo>
                      <a:pt x="189" y="245"/>
                    </a:lnTo>
                    <a:lnTo>
                      <a:pt x="189" y="18"/>
                    </a:lnTo>
                    <a:lnTo>
                      <a:pt x="19" y="18"/>
                    </a:lnTo>
                    <a:lnTo>
                      <a:pt x="19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15" name="Rectangle 8"/>
              <p:cNvSpPr>
                <a:spLocks noChangeArrowheads="1"/>
              </p:cNvSpPr>
              <p:nvPr/>
            </p:nvSpPr>
            <p:spPr bwMode="auto">
              <a:xfrm>
                <a:off x="10930706" y="495301"/>
                <a:ext cx="179388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16" name="Rectangle 9"/>
              <p:cNvSpPr>
                <a:spLocks noChangeArrowheads="1"/>
              </p:cNvSpPr>
              <p:nvPr/>
            </p:nvSpPr>
            <p:spPr bwMode="auto">
              <a:xfrm>
                <a:off x="10930706" y="555626"/>
                <a:ext cx="179388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17" name="Rectangle 10"/>
              <p:cNvSpPr>
                <a:spLocks noChangeArrowheads="1"/>
              </p:cNvSpPr>
              <p:nvPr/>
            </p:nvSpPr>
            <p:spPr bwMode="auto">
              <a:xfrm>
                <a:off x="10930706" y="615951"/>
                <a:ext cx="179388" cy="285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18" name="Rectangle 11"/>
              <p:cNvSpPr>
                <a:spLocks noChangeArrowheads="1"/>
              </p:cNvSpPr>
              <p:nvPr/>
            </p:nvSpPr>
            <p:spPr bwMode="auto">
              <a:xfrm>
                <a:off x="10930706" y="434975"/>
                <a:ext cx="90488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19" name="Freeform 12"/>
              <p:cNvSpPr>
                <a:spLocks/>
              </p:cNvSpPr>
              <p:nvPr/>
            </p:nvSpPr>
            <p:spPr bwMode="auto">
              <a:xfrm>
                <a:off x="10960868" y="374650"/>
                <a:ext cx="314325" cy="420688"/>
              </a:xfrm>
              <a:custGeom>
                <a:avLst/>
                <a:gdLst>
                  <a:gd name="T0" fmla="*/ 198 w 198"/>
                  <a:gd name="T1" fmla="*/ 265 h 265"/>
                  <a:gd name="T2" fmla="*/ 0 w 198"/>
                  <a:gd name="T3" fmla="*/ 265 h 265"/>
                  <a:gd name="T4" fmla="*/ 0 w 198"/>
                  <a:gd name="T5" fmla="*/ 246 h 265"/>
                  <a:gd name="T6" fmla="*/ 179 w 198"/>
                  <a:gd name="T7" fmla="*/ 246 h 265"/>
                  <a:gd name="T8" fmla="*/ 179 w 198"/>
                  <a:gd name="T9" fmla="*/ 19 h 265"/>
                  <a:gd name="T10" fmla="*/ 160 w 198"/>
                  <a:gd name="T11" fmla="*/ 19 h 265"/>
                  <a:gd name="T12" fmla="*/ 160 w 198"/>
                  <a:gd name="T13" fmla="*/ 0 h 265"/>
                  <a:gd name="T14" fmla="*/ 198 w 198"/>
                  <a:gd name="T15" fmla="*/ 0 h 265"/>
                  <a:gd name="T16" fmla="*/ 198 w 198"/>
                  <a:gd name="T17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8" h="265">
                    <a:moveTo>
                      <a:pt x="198" y="265"/>
                    </a:moveTo>
                    <a:lnTo>
                      <a:pt x="0" y="265"/>
                    </a:lnTo>
                    <a:lnTo>
                      <a:pt x="0" y="246"/>
                    </a:lnTo>
                    <a:lnTo>
                      <a:pt x="179" y="246"/>
                    </a:lnTo>
                    <a:lnTo>
                      <a:pt x="179" y="19"/>
                    </a:lnTo>
                    <a:lnTo>
                      <a:pt x="160" y="19"/>
                    </a:lnTo>
                    <a:lnTo>
                      <a:pt x="160" y="0"/>
                    </a:lnTo>
                    <a:lnTo>
                      <a:pt x="198" y="0"/>
                    </a:lnTo>
                    <a:lnTo>
                      <a:pt x="198" y="2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</p:grpSp>
      </p:grpSp>
      <p:sp>
        <p:nvSpPr>
          <p:cNvPr id="20" name="矩形 19"/>
          <p:cNvSpPr/>
          <p:nvPr/>
        </p:nvSpPr>
        <p:spPr>
          <a:xfrm>
            <a:off x="1744086" y="4429845"/>
            <a:ext cx="2208245" cy="923116"/>
          </a:xfrm>
          <a:prstGeom prst="rect">
            <a:avLst/>
          </a:prstGeom>
        </p:spPr>
        <p:txBody>
          <a:bodyPr wrap="square" lIns="121899" tIns="60949" rIns="121899" bIns="60949">
            <a:spAutoFit/>
          </a:bodyPr>
          <a:lstStyle/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</a:p>
        </p:txBody>
      </p:sp>
      <p:sp>
        <p:nvSpPr>
          <p:cNvPr id="21" name="同侧圆角矩形 20"/>
          <p:cNvSpPr/>
          <p:nvPr/>
        </p:nvSpPr>
        <p:spPr>
          <a:xfrm>
            <a:off x="4320597" y="1460781"/>
            <a:ext cx="3600400" cy="2832315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CN" altLang="en-US" sz="3200"/>
          </a:p>
        </p:txBody>
      </p:sp>
      <p:sp>
        <p:nvSpPr>
          <p:cNvPr id="22" name="同侧圆角矩形 21"/>
          <p:cNvSpPr/>
          <p:nvPr/>
        </p:nvSpPr>
        <p:spPr>
          <a:xfrm>
            <a:off x="4320597" y="4341104"/>
            <a:ext cx="3600400" cy="1416157"/>
          </a:xfrm>
          <a:prstGeom prst="round2SameRect">
            <a:avLst>
              <a:gd name="adj1" fmla="val 0"/>
              <a:gd name="adj2" fmla="val 614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CN" altLang="en-US" sz="3200">
              <a:solidFill>
                <a:srgbClr val="40404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499938" y="2834353"/>
            <a:ext cx="3229037" cy="656440"/>
          </a:xfrm>
          <a:prstGeom prst="rect">
            <a:avLst/>
          </a:prstGeom>
          <a:noFill/>
        </p:spPr>
        <p:txBody>
          <a:bodyPr wrap="square" lIns="121899" tIns="60949" rIns="121899" bIns="6094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333" dirty="0">
              <a:solidFill>
                <a:srgbClr val="FFFFFF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4" name="TextBox 102"/>
          <p:cNvSpPr txBox="1"/>
          <p:nvPr/>
        </p:nvSpPr>
        <p:spPr>
          <a:xfrm>
            <a:off x="4499938" y="2461159"/>
            <a:ext cx="3229037" cy="410411"/>
          </a:xfrm>
          <a:prstGeom prst="rect">
            <a:avLst/>
          </a:prstGeom>
          <a:noFill/>
          <a:effectLst/>
        </p:spPr>
        <p:txBody>
          <a:bodyPr wrap="square" lIns="121899" tIns="60949" rIns="121899" bIns="60949" rtlCol="0">
            <a:spAutoFit/>
          </a:bodyPr>
          <a:lstStyle/>
          <a:p>
            <a:r>
              <a:rPr lang="en-US" altLang="zh-CN" sz="1867" b="1" dirty="0">
                <a:solidFill>
                  <a:schemeClr val="bg1"/>
                </a:solidFill>
              </a:rPr>
              <a:t>TEXT</a:t>
            </a:r>
            <a:r>
              <a:rPr lang="zh-CN" altLang="en-US" sz="1867" b="1" dirty="0">
                <a:solidFill>
                  <a:schemeClr val="bg1"/>
                </a:solidFill>
              </a:rPr>
              <a:t> </a:t>
            </a:r>
            <a:r>
              <a:rPr lang="en-US" altLang="zh-CN" sz="1867" b="1" dirty="0">
                <a:solidFill>
                  <a:schemeClr val="bg1"/>
                </a:solidFill>
              </a:rPr>
              <a:t>HERE</a:t>
            </a:r>
            <a:endParaRPr lang="zh-CN" altLang="en-US" sz="1867" b="1" dirty="0">
              <a:solidFill>
                <a:schemeClr val="bg1"/>
              </a:solidFill>
            </a:endParaRPr>
          </a:p>
        </p:txBody>
      </p:sp>
      <p:cxnSp>
        <p:nvCxnSpPr>
          <p:cNvPr id="25" name="直接连接符 103"/>
          <p:cNvCxnSpPr/>
          <p:nvPr/>
        </p:nvCxnSpPr>
        <p:spPr>
          <a:xfrm>
            <a:off x="4660180" y="3765037"/>
            <a:ext cx="2924791" cy="0"/>
          </a:xfrm>
          <a:prstGeom prst="line">
            <a:avLst/>
          </a:prstGeom>
          <a:ln w="34925" cap="rnd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104"/>
          <p:cNvCxnSpPr/>
          <p:nvPr/>
        </p:nvCxnSpPr>
        <p:spPr>
          <a:xfrm>
            <a:off x="4660171" y="3762643"/>
            <a:ext cx="1462395" cy="0"/>
          </a:xfrm>
          <a:prstGeom prst="line">
            <a:avLst/>
          </a:prstGeom>
          <a:ln w="57150" cap="rnd">
            <a:solidFill>
              <a:schemeClr val="bg1"/>
            </a:solidFill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/>
          <p:cNvSpPr/>
          <p:nvPr/>
        </p:nvSpPr>
        <p:spPr>
          <a:xfrm>
            <a:off x="4560635" y="1607123"/>
            <a:ext cx="1246453" cy="861752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lang="en-US" altLang="zh-CN" sz="48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50</a:t>
            </a:r>
            <a:r>
              <a:rPr lang="en-US" altLang="zh-CN" sz="32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%</a:t>
            </a:r>
            <a:endParaRPr lang="zh-CN" altLang="en-US" sz="32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629247" y="4725145"/>
            <a:ext cx="603451" cy="603451"/>
            <a:chOff x="4629247" y="4725145"/>
            <a:chExt cx="603451" cy="603451"/>
          </a:xfrm>
        </p:grpSpPr>
        <p:sp>
          <p:nvSpPr>
            <p:cNvPr id="29" name="椭圆 28"/>
            <p:cNvSpPr/>
            <p:nvPr/>
          </p:nvSpPr>
          <p:spPr>
            <a:xfrm>
              <a:off x="4629247" y="4725145"/>
              <a:ext cx="603451" cy="603451"/>
            </a:xfrm>
            <a:prstGeom prst="ellipse">
              <a:avLst/>
            </a:pr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rgbClr val="404040"/>
                </a:solidFill>
              </a:endParaRPr>
            </a:p>
          </p:txBody>
        </p:sp>
        <p:grpSp>
          <p:nvGrpSpPr>
            <p:cNvPr id="30" name="组合 136"/>
            <p:cNvGrpSpPr/>
            <p:nvPr/>
          </p:nvGrpSpPr>
          <p:grpSpPr>
            <a:xfrm>
              <a:off x="4778739" y="4839777"/>
              <a:ext cx="304468" cy="348292"/>
              <a:chOff x="10856093" y="315913"/>
              <a:chExt cx="419100" cy="479425"/>
            </a:xfrm>
            <a:solidFill>
              <a:srgbClr val="404040"/>
            </a:solidFill>
          </p:grpSpPr>
          <p:sp>
            <p:nvSpPr>
              <p:cNvPr id="31" name="Freeform 7"/>
              <p:cNvSpPr>
                <a:spLocks noEditPoints="1"/>
              </p:cNvSpPr>
              <p:nvPr/>
            </p:nvSpPr>
            <p:spPr bwMode="auto">
              <a:xfrm>
                <a:off x="10856093" y="315913"/>
                <a:ext cx="330200" cy="419100"/>
              </a:xfrm>
              <a:custGeom>
                <a:avLst/>
                <a:gdLst>
                  <a:gd name="T0" fmla="*/ 208 w 208"/>
                  <a:gd name="T1" fmla="*/ 264 h 264"/>
                  <a:gd name="T2" fmla="*/ 0 w 208"/>
                  <a:gd name="T3" fmla="*/ 264 h 264"/>
                  <a:gd name="T4" fmla="*/ 0 w 208"/>
                  <a:gd name="T5" fmla="*/ 0 h 264"/>
                  <a:gd name="T6" fmla="*/ 208 w 208"/>
                  <a:gd name="T7" fmla="*/ 0 h 264"/>
                  <a:gd name="T8" fmla="*/ 208 w 208"/>
                  <a:gd name="T9" fmla="*/ 264 h 264"/>
                  <a:gd name="T10" fmla="*/ 19 w 208"/>
                  <a:gd name="T11" fmla="*/ 245 h 264"/>
                  <a:gd name="T12" fmla="*/ 189 w 208"/>
                  <a:gd name="T13" fmla="*/ 245 h 264"/>
                  <a:gd name="T14" fmla="*/ 189 w 208"/>
                  <a:gd name="T15" fmla="*/ 18 h 264"/>
                  <a:gd name="T16" fmla="*/ 19 w 208"/>
                  <a:gd name="T17" fmla="*/ 18 h 264"/>
                  <a:gd name="T18" fmla="*/ 19 w 208"/>
                  <a:gd name="T19" fmla="*/ 245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64">
                    <a:moveTo>
                      <a:pt x="208" y="264"/>
                    </a:moveTo>
                    <a:lnTo>
                      <a:pt x="0" y="264"/>
                    </a:lnTo>
                    <a:lnTo>
                      <a:pt x="0" y="0"/>
                    </a:lnTo>
                    <a:lnTo>
                      <a:pt x="208" y="0"/>
                    </a:lnTo>
                    <a:lnTo>
                      <a:pt x="208" y="264"/>
                    </a:lnTo>
                    <a:close/>
                    <a:moveTo>
                      <a:pt x="19" y="245"/>
                    </a:moveTo>
                    <a:lnTo>
                      <a:pt x="189" y="245"/>
                    </a:lnTo>
                    <a:lnTo>
                      <a:pt x="189" y="18"/>
                    </a:lnTo>
                    <a:lnTo>
                      <a:pt x="19" y="18"/>
                    </a:lnTo>
                    <a:lnTo>
                      <a:pt x="19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32" name="Rectangle 8"/>
              <p:cNvSpPr>
                <a:spLocks noChangeArrowheads="1"/>
              </p:cNvSpPr>
              <p:nvPr/>
            </p:nvSpPr>
            <p:spPr bwMode="auto">
              <a:xfrm>
                <a:off x="10930706" y="495301"/>
                <a:ext cx="179388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33" name="Rectangle 9"/>
              <p:cNvSpPr>
                <a:spLocks noChangeArrowheads="1"/>
              </p:cNvSpPr>
              <p:nvPr/>
            </p:nvSpPr>
            <p:spPr bwMode="auto">
              <a:xfrm>
                <a:off x="10930706" y="555626"/>
                <a:ext cx="179388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34" name="Rectangle 10"/>
              <p:cNvSpPr>
                <a:spLocks noChangeArrowheads="1"/>
              </p:cNvSpPr>
              <p:nvPr/>
            </p:nvSpPr>
            <p:spPr bwMode="auto">
              <a:xfrm>
                <a:off x="10930706" y="615951"/>
                <a:ext cx="179388" cy="285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35" name="Rectangle 11"/>
              <p:cNvSpPr>
                <a:spLocks noChangeArrowheads="1"/>
              </p:cNvSpPr>
              <p:nvPr/>
            </p:nvSpPr>
            <p:spPr bwMode="auto">
              <a:xfrm>
                <a:off x="10930706" y="434975"/>
                <a:ext cx="90488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36" name="Freeform 12"/>
              <p:cNvSpPr>
                <a:spLocks/>
              </p:cNvSpPr>
              <p:nvPr/>
            </p:nvSpPr>
            <p:spPr bwMode="auto">
              <a:xfrm>
                <a:off x="10960868" y="374650"/>
                <a:ext cx="314325" cy="420688"/>
              </a:xfrm>
              <a:custGeom>
                <a:avLst/>
                <a:gdLst>
                  <a:gd name="T0" fmla="*/ 198 w 198"/>
                  <a:gd name="T1" fmla="*/ 265 h 265"/>
                  <a:gd name="T2" fmla="*/ 0 w 198"/>
                  <a:gd name="T3" fmla="*/ 265 h 265"/>
                  <a:gd name="T4" fmla="*/ 0 w 198"/>
                  <a:gd name="T5" fmla="*/ 246 h 265"/>
                  <a:gd name="T6" fmla="*/ 179 w 198"/>
                  <a:gd name="T7" fmla="*/ 246 h 265"/>
                  <a:gd name="T8" fmla="*/ 179 w 198"/>
                  <a:gd name="T9" fmla="*/ 19 h 265"/>
                  <a:gd name="T10" fmla="*/ 160 w 198"/>
                  <a:gd name="T11" fmla="*/ 19 h 265"/>
                  <a:gd name="T12" fmla="*/ 160 w 198"/>
                  <a:gd name="T13" fmla="*/ 0 h 265"/>
                  <a:gd name="T14" fmla="*/ 198 w 198"/>
                  <a:gd name="T15" fmla="*/ 0 h 265"/>
                  <a:gd name="T16" fmla="*/ 198 w 198"/>
                  <a:gd name="T17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8" h="265">
                    <a:moveTo>
                      <a:pt x="198" y="265"/>
                    </a:moveTo>
                    <a:lnTo>
                      <a:pt x="0" y="265"/>
                    </a:lnTo>
                    <a:lnTo>
                      <a:pt x="0" y="246"/>
                    </a:lnTo>
                    <a:lnTo>
                      <a:pt x="179" y="246"/>
                    </a:lnTo>
                    <a:lnTo>
                      <a:pt x="179" y="19"/>
                    </a:lnTo>
                    <a:lnTo>
                      <a:pt x="160" y="19"/>
                    </a:lnTo>
                    <a:lnTo>
                      <a:pt x="160" y="0"/>
                    </a:lnTo>
                    <a:lnTo>
                      <a:pt x="198" y="0"/>
                    </a:lnTo>
                    <a:lnTo>
                      <a:pt x="198" y="2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</p:grpSp>
      </p:grpSp>
      <p:sp>
        <p:nvSpPr>
          <p:cNvPr id="37" name="矩形 36"/>
          <p:cNvSpPr/>
          <p:nvPr/>
        </p:nvSpPr>
        <p:spPr>
          <a:xfrm>
            <a:off x="5536506" y="4429845"/>
            <a:ext cx="2208245" cy="923116"/>
          </a:xfrm>
          <a:prstGeom prst="rect">
            <a:avLst/>
          </a:prstGeom>
        </p:spPr>
        <p:txBody>
          <a:bodyPr wrap="square" lIns="121899" tIns="60949" rIns="121899" bIns="60949">
            <a:spAutoFit/>
          </a:bodyPr>
          <a:lstStyle/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333" dirty="0">
              <a:solidFill>
                <a:srgbClr val="40404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8" name="同侧圆角矩形 37"/>
          <p:cNvSpPr/>
          <p:nvPr/>
        </p:nvSpPr>
        <p:spPr>
          <a:xfrm>
            <a:off x="8113018" y="1460781"/>
            <a:ext cx="3600400" cy="2832315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CN" altLang="en-US" sz="3200"/>
          </a:p>
        </p:txBody>
      </p:sp>
      <p:sp>
        <p:nvSpPr>
          <p:cNvPr id="39" name="同侧圆角矩形 38"/>
          <p:cNvSpPr/>
          <p:nvPr/>
        </p:nvSpPr>
        <p:spPr>
          <a:xfrm>
            <a:off x="8113018" y="4341104"/>
            <a:ext cx="3600400" cy="1416157"/>
          </a:xfrm>
          <a:prstGeom prst="round2SameRect">
            <a:avLst>
              <a:gd name="adj1" fmla="val 0"/>
              <a:gd name="adj2" fmla="val 6149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651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lang="zh-CN" altLang="en-US" sz="3200">
              <a:solidFill>
                <a:srgbClr val="404040"/>
              </a:solidFill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8292362" y="2834353"/>
            <a:ext cx="3229037" cy="656440"/>
          </a:xfrm>
          <a:prstGeom prst="rect">
            <a:avLst/>
          </a:prstGeom>
          <a:noFill/>
        </p:spPr>
        <p:txBody>
          <a:bodyPr wrap="square" lIns="121899" tIns="60949" rIns="121899" bIns="60949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333" dirty="0">
              <a:solidFill>
                <a:srgbClr val="FFFFFF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1" name="TextBox 148"/>
          <p:cNvSpPr txBox="1"/>
          <p:nvPr/>
        </p:nvSpPr>
        <p:spPr>
          <a:xfrm>
            <a:off x="8292362" y="2461159"/>
            <a:ext cx="3229037" cy="410411"/>
          </a:xfrm>
          <a:prstGeom prst="rect">
            <a:avLst/>
          </a:prstGeom>
          <a:noFill/>
          <a:effectLst/>
        </p:spPr>
        <p:txBody>
          <a:bodyPr wrap="square" lIns="121899" tIns="60949" rIns="121899" bIns="60949" rtlCol="0">
            <a:spAutoFit/>
          </a:bodyPr>
          <a:lstStyle/>
          <a:p>
            <a:r>
              <a:rPr lang="en-US" altLang="zh-CN" sz="1867" b="1" dirty="0">
                <a:solidFill>
                  <a:schemeClr val="bg1"/>
                </a:solidFill>
              </a:rPr>
              <a:t>TEXT</a:t>
            </a:r>
            <a:r>
              <a:rPr lang="zh-CN" altLang="en-US" sz="1867" b="1" dirty="0">
                <a:solidFill>
                  <a:schemeClr val="bg1"/>
                </a:solidFill>
              </a:rPr>
              <a:t> </a:t>
            </a:r>
            <a:r>
              <a:rPr lang="en-US" altLang="zh-CN" sz="1867" b="1" dirty="0">
                <a:solidFill>
                  <a:schemeClr val="bg1"/>
                </a:solidFill>
              </a:rPr>
              <a:t>HERE</a:t>
            </a:r>
            <a:endParaRPr lang="zh-CN" altLang="en-US" sz="1867" b="1" dirty="0">
              <a:solidFill>
                <a:schemeClr val="bg1"/>
              </a:solidFill>
            </a:endParaRPr>
          </a:p>
        </p:txBody>
      </p:sp>
      <p:cxnSp>
        <p:nvCxnSpPr>
          <p:cNvPr id="42" name="直接连接符 150"/>
          <p:cNvCxnSpPr/>
          <p:nvPr/>
        </p:nvCxnSpPr>
        <p:spPr>
          <a:xfrm>
            <a:off x="8452601" y="3765037"/>
            <a:ext cx="2924791" cy="0"/>
          </a:xfrm>
          <a:prstGeom prst="line">
            <a:avLst/>
          </a:prstGeom>
          <a:ln w="34925" cap="rnd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151"/>
          <p:cNvCxnSpPr/>
          <p:nvPr/>
        </p:nvCxnSpPr>
        <p:spPr>
          <a:xfrm>
            <a:off x="8452593" y="3762643"/>
            <a:ext cx="2684764" cy="0"/>
          </a:xfrm>
          <a:prstGeom prst="line">
            <a:avLst/>
          </a:prstGeom>
          <a:ln w="57150" cap="rnd">
            <a:solidFill>
              <a:schemeClr val="bg1"/>
            </a:solidFill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8353056" y="1607130"/>
            <a:ext cx="1246453" cy="861752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lang="en-US" altLang="zh-CN" sz="48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90</a:t>
            </a:r>
            <a:r>
              <a:rPr lang="en-US" altLang="zh-CN" sz="3200">
                <a:solidFill>
                  <a:schemeClr val="bg1"/>
                </a:solidFill>
                <a:latin typeface="+mj-lt"/>
                <a:ea typeface="方正粗宋简体" panose="03000509000000000000" pitchFamily="65" charset="-122"/>
              </a:rPr>
              <a:t>%</a:t>
            </a:r>
            <a:endParaRPr lang="zh-CN" altLang="en-US" sz="32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8421671" y="4725145"/>
            <a:ext cx="603451" cy="603451"/>
            <a:chOff x="8421671" y="4725145"/>
            <a:chExt cx="603451" cy="603451"/>
          </a:xfrm>
        </p:grpSpPr>
        <p:sp>
          <p:nvSpPr>
            <p:cNvPr id="46" name="椭圆 45"/>
            <p:cNvSpPr/>
            <p:nvPr/>
          </p:nvSpPr>
          <p:spPr>
            <a:xfrm>
              <a:off x="8421671" y="4725145"/>
              <a:ext cx="603451" cy="603451"/>
            </a:xfrm>
            <a:prstGeom prst="ellipse">
              <a:avLst/>
            </a:prstGeom>
            <a:noFill/>
            <a:ln w="19050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>
                <a:solidFill>
                  <a:srgbClr val="404040"/>
                </a:solidFill>
              </a:endParaRPr>
            </a:p>
          </p:txBody>
        </p:sp>
        <p:grpSp>
          <p:nvGrpSpPr>
            <p:cNvPr id="47" name="组合 156"/>
            <p:cNvGrpSpPr/>
            <p:nvPr/>
          </p:nvGrpSpPr>
          <p:grpSpPr>
            <a:xfrm>
              <a:off x="8571163" y="4839777"/>
              <a:ext cx="304468" cy="348292"/>
              <a:chOff x="10856093" y="315913"/>
              <a:chExt cx="419100" cy="479425"/>
            </a:xfrm>
            <a:solidFill>
              <a:srgbClr val="404040"/>
            </a:solidFill>
          </p:grpSpPr>
          <p:sp>
            <p:nvSpPr>
              <p:cNvPr id="48" name="Freeform 7"/>
              <p:cNvSpPr>
                <a:spLocks noEditPoints="1"/>
              </p:cNvSpPr>
              <p:nvPr/>
            </p:nvSpPr>
            <p:spPr bwMode="auto">
              <a:xfrm>
                <a:off x="10856093" y="315913"/>
                <a:ext cx="330200" cy="419100"/>
              </a:xfrm>
              <a:custGeom>
                <a:avLst/>
                <a:gdLst>
                  <a:gd name="T0" fmla="*/ 208 w 208"/>
                  <a:gd name="T1" fmla="*/ 264 h 264"/>
                  <a:gd name="T2" fmla="*/ 0 w 208"/>
                  <a:gd name="T3" fmla="*/ 264 h 264"/>
                  <a:gd name="T4" fmla="*/ 0 w 208"/>
                  <a:gd name="T5" fmla="*/ 0 h 264"/>
                  <a:gd name="T6" fmla="*/ 208 w 208"/>
                  <a:gd name="T7" fmla="*/ 0 h 264"/>
                  <a:gd name="T8" fmla="*/ 208 w 208"/>
                  <a:gd name="T9" fmla="*/ 264 h 264"/>
                  <a:gd name="T10" fmla="*/ 19 w 208"/>
                  <a:gd name="T11" fmla="*/ 245 h 264"/>
                  <a:gd name="T12" fmla="*/ 189 w 208"/>
                  <a:gd name="T13" fmla="*/ 245 h 264"/>
                  <a:gd name="T14" fmla="*/ 189 w 208"/>
                  <a:gd name="T15" fmla="*/ 18 h 264"/>
                  <a:gd name="T16" fmla="*/ 19 w 208"/>
                  <a:gd name="T17" fmla="*/ 18 h 264"/>
                  <a:gd name="T18" fmla="*/ 19 w 208"/>
                  <a:gd name="T19" fmla="*/ 245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8" h="264">
                    <a:moveTo>
                      <a:pt x="208" y="264"/>
                    </a:moveTo>
                    <a:lnTo>
                      <a:pt x="0" y="264"/>
                    </a:lnTo>
                    <a:lnTo>
                      <a:pt x="0" y="0"/>
                    </a:lnTo>
                    <a:lnTo>
                      <a:pt x="208" y="0"/>
                    </a:lnTo>
                    <a:lnTo>
                      <a:pt x="208" y="264"/>
                    </a:lnTo>
                    <a:close/>
                    <a:moveTo>
                      <a:pt x="19" y="245"/>
                    </a:moveTo>
                    <a:lnTo>
                      <a:pt x="189" y="245"/>
                    </a:lnTo>
                    <a:lnTo>
                      <a:pt x="189" y="18"/>
                    </a:lnTo>
                    <a:lnTo>
                      <a:pt x="19" y="18"/>
                    </a:lnTo>
                    <a:lnTo>
                      <a:pt x="19" y="2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49" name="Rectangle 8"/>
              <p:cNvSpPr>
                <a:spLocks noChangeArrowheads="1"/>
              </p:cNvSpPr>
              <p:nvPr/>
            </p:nvSpPr>
            <p:spPr bwMode="auto">
              <a:xfrm>
                <a:off x="10930706" y="495301"/>
                <a:ext cx="179388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50" name="Rectangle 9"/>
              <p:cNvSpPr>
                <a:spLocks noChangeArrowheads="1"/>
              </p:cNvSpPr>
              <p:nvPr/>
            </p:nvSpPr>
            <p:spPr bwMode="auto">
              <a:xfrm>
                <a:off x="10930706" y="555626"/>
                <a:ext cx="179388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51" name="Rectangle 10"/>
              <p:cNvSpPr>
                <a:spLocks noChangeArrowheads="1"/>
              </p:cNvSpPr>
              <p:nvPr/>
            </p:nvSpPr>
            <p:spPr bwMode="auto">
              <a:xfrm>
                <a:off x="10930706" y="615951"/>
                <a:ext cx="179388" cy="285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52" name="Rectangle 11"/>
              <p:cNvSpPr>
                <a:spLocks noChangeArrowheads="1"/>
              </p:cNvSpPr>
              <p:nvPr/>
            </p:nvSpPr>
            <p:spPr bwMode="auto">
              <a:xfrm>
                <a:off x="10930706" y="434975"/>
                <a:ext cx="90488" cy="30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  <p:sp>
            <p:nvSpPr>
              <p:cNvPr id="53" name="Freeform 12"/>
              <p:cNvSpPr>
                <a:spLocks/>
              </p:cNvSpPr>
              <p:nvPr/>
            </p:nvSpPr>
            <p:spPr bwMode="auto">
              <a:xfrm>
                <a:off x="10960868" y="374650"/>
                <a:ext cx="314325" cy="420688"/>
              </a:xfrm>
              <a:custGeom>
                <a:avLst/>
                <a:gdLst>
                  <a:gd name="T0" fmla="*/ 198 w 198"/>
                  <a:gd name="T1" fmla="*/ 265 h 265"/>
                  <a:gd name="T2" fmla="*/ 0 w 198"/>
                  <a:gd name="T3" fmla="*/ 265 h 265"/>
                  <a:gd name="T4" fmla="*/ 0 w 198"/>
                  <a:gd name="T5" fmla="*/ 246 h 265"/>
                  <a:gd name="T6" fmla="*/ 179 w 198"/>
                  <a:gd name="T7" fmla="*/ 246 h 265"/>
                  <a:gd name="T8" fmla="*/ 179 w 198"/>
                  <a:gd name="T9" fmla="*/ 19 h 265"/>
                  <a:gd name="T10" fmla="*/ 160 w 198"/>
                  <a:gd name="T11" fmla="*/ 19 h 265"/>
                  <a:gd name="T12" fmla="*/ 160 w 198"/>
                  <a:gd name="T13" fmla="*/ 0 h 265"/>
                  <a:gd name="T14" fmla="*/ 198 w 198"/>
                  <a:gd name="T15" fmla="*/ 0 h 265"/>
                  <a:gd name="T16" fmla="*/ 198 w 198"/>
                  <a:gd name="T17" fmla="*/ 265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8" h="265">
                    <a:moveTo>
                      <a:pt x="198" y="265"/>
                    </a:moveTo>
                    <a:lnTo>
                      <a:pt x="0" y="265"/>
                    </a:lnTo>
                    <a:lnTo>
                      <a:pt x="0" y="246"/>
                    </a:lnTo>
                    <a:lnTo>
                      <a:pt x="179" y="246"/>
                    </a:lnTo>
                    <a:lnTo>
                      <a:pt x="179" y="19"/>
                    </a:lnTo>
                    <a:lnTo>
                      <a:pt x="160" y="19"/>
                    </a:lnTo>
                    <a:lnTo>
                      <a:pt x="160" y="0"/>
                    </a:lnTo>
                    <a:lnTo>
                      <a:pt x="198" y="0"/>
                    </a:lnTo>
                    <a:lnTo>
                      <a:pt x="198" y="2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3200">
                  <a:solidFill>
                    <a:srgbClr val="404040"/>
                  </a:solidFill>
                </a:endParaRPr>
              </a:p>
            </p:txBody>
          </p:sp>
        </p:grpSp>
      </p:grpSp>
      <p:sp>
        <p:nvSpPr>
          <p:cNvPr id="54" name="矩形 53"/>
          <p:cNvSpPr/>
          <p:nvPr/>
        </p:nvSpPr>
        <p:spPr>
          <a:xfrm>
            <a:off x="9328930" y="4429845"/>
            <a:ext cx="2208245" cy="923116"/>
          </a:xfrm>
          <a:prstGeom prst="rect">
            <a:avLst/>
          </a:prstGeom>
        </p:spPr>
        <p:txBody>
          <a:bodyPr wrap="square" lIns="121899" tIns="60949" rIns="121899" bIns="60949">
            <a:spAutoFit/>
          </a:bodyPr>
          <a:lstStyle/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333" dirty="0">
              <a:solidFill>
                <a:srgbClr val="404040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6" name="图片 5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3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4"/>
          <p:cNvSpPr/>
          <p:nvPr/>
        </p:nvSpPr>
        <p:spPr>
          <a:xfrm rot="5400000" flipH="1">
            <a:off x="-160074" y="160869"/>
            <a:ext cx="6869291" cy="6547556"/>
          </a:xfrm>
          <a:custGeom>
            <a:avLst/>
            <a:gdLst/>
            <a:ahLst/>
            <a:cxnLst/>
            <a:rect l="l" t="t" r="r" b="b"/>
            <a:pathLst>
              <a:path w="5151968" h="5410203">
                <a:moveTo>
                  <a:pt x="5151967" y="2023534"/>
                </a:moveTo>
                <a:lnTo>
                  <a:pt x="0" y="2023534"/>
                </a:lnTo>
                <a:lnTo>
                  <a:pt x="2575984" y="0"/>
                </a:lnTo>
                <a:close/>
                <a:moveTo>
                  <a:pt x="5151968" y="2023536"/>
                </a:moveTo>
                <a:lnTo>
                  <a:pt x="5151968" y="5410203"/>
                </a:lnTo>
                <a:lnTo>
                  <a:pt x="8468" y="5410203"/>
                </a:lnTo>
                <a:lnTo>
                  <a:pt x="8468" y="20235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312609" y="1122135"/>
            <a:ext cx="1780359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667" b="1" dirty="0">
                <a:solidFill>
                  <a:schemeClr val="accent2"/>
                </a:solidFill>
                <a:latin typeface="Calibri"/>
                <a:ea typeface="宋体"/>
              </a:rPr>
              <a:t>INFOR</a:t>
            </a:r>
            <a:r>
              <a:rPr kumimoji="1" lang="zh-CN" altLang="en-US" sz="2667" b="1" dirty="0">
                <a:solidFill>
                  <a:schemeClr val="accent2"/>
                </a:solidFill>
                <a:latin typeface="Calibri"/>
                <a:ea typeface="宋体"/>
              </a:rPr>
              <a:t> </a:t>
            </a:r>
            <a:r>
              <a:rPr kumimoji="1" lang="en-US" altLang="zh-CN" sz="2667" b="1" dirty="0">
                <a:solidFill>
                  <a:schemeClr val="accent2"/>
                </a:solidFill>
                <a:latin typeface="Calibri"/>
                <a:ea typeface="宋体"/>
              </a:rPr>
              <a:t>ONE</a:t>
            </a:r>
            <a:endParaRPr kumimoji="1" lang="zh-CN" altLang="en-US" sz="2667" b="1" dirty="0">
              <a:solidFill>
                <a:schemeClr val="accent2"/>
              </a:solidFill>
              <a:latin typeface="Calibri"/>
              <a:ea typeface="宋体"/>
            </a:endParaRPr>
          </a:p>
        </p:txBody>
      </p:sp>
      <p:sp>
        <p:nvSpPr>
          <p:cNvPr id="7" name="直角三角形 6"/>
          <p:cNvSpPr/>
          <p:nvPr/>
        </p:nvSpPr>
        <p:spPr>
          <a:xfrm flipH="1">
            <a:off x="7010740" y="1234103"/>
            <a:ext cx="301868" cy="301868"/>
          </a:xfrm>
          <a:prstGeom prst="rtTriangle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312607" y="1589647"/>
            <a:ext cx="4552808" cy="89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333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312609" y="2589783"/>
            <a:ext cx="1862754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667" b="1" dirty="0">
                <a:solidFill>
                  <a:schemeClr val="accent2"/>
                </a:solidFill>
                <a:latin typeface="Calibri"/>
                <a:ea typeface="宋体"/>
              </a:rPr>
              <a:t>INFOR</a:t>
            </a:r>
            <a:r>
              <a:rPr kumimoji="1" lang="zh-CN" altLang="en-US" sz="2667" b="1" dirty="0">
                <a:solidFill>
                  <a:schemeClr val="accent2"/>
                </a:solidFill>
                <a:latin typeface="Calibri"/>
                <a:ea typeface="宋体"/>
              </a:rPr>
              <a:t> </a:t>
            </a:r>
            <a:r>
              <a:rPr kumimoji="1" lang="en-US" altLang="zh-CN" sz="2667" b="1" dirty="0">
                <a:solidFill>
                  <a:schemeClr val="accent2"/>
                </a:solidFill>
                <a:latin typeface="Calibri"/>
                <a:ea typeface="宋体"/>
              </a:rPr>
              <a:t>TWO</a:t>
            </a:r>
            <a:endParaRPr kumimoji="1" lang="zh-CN" altLang="en-US" sz="2667" b="1" dirty="0">
              <a:solidFill>
                <a:schemeClr val="accent2"/>
              </a:solidFill>
              <a:latin typeface="Calibri"/>
              <a:ea typeface="宋体"/>
            </a:endParaRPr>
          </a:p>
        </p:txBody>
      </p:sp>
      <p:sp>
        <p:nvSpPr>
          <p:cNvPr id="11" name="直角三角形 10"/>
          <p:cNvSpPr/>
          <p:nvPr/>
        </p:nvSpPr>
        <p:spPr>
          <a:xfrm flipH="1">
            <a:off x="7010740" y="2701751"/>
            <a:ext cx="301868" cy="301868"/>
          </a:xfrm>
          <a:prstGeom prst="rtTriangle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312607" y="3057295"/>
            <a:ext cx="4552808" cy="89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333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312609" y="4057429"/>
            <a:ext cx="2068900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667" b="1" dirty="0">
                <a:solidFill>
                  <a:schemeClr val="accent2"/>
                </a:solidFill>
                <a:latin typeface="Calibri"/>
                <a:ea typeface="宋体"/>
              </a:rPr>
              <a:t>INFOR</a:t>
            </a:r>
            <a:r>
              <a:rPr kumimoji="1" lang="zh-CN" altLang="en-US" sz="2667" b="1" dirty="0">
                <a:solidFill>
                  <a:schemeClr val="accent2"/>
                </a:solidFill>
                <a:latin typeface="Calibri"/>
                <a:ea typeface="宋体"/>
              </a:rPr>
              <a:t> </a:t>
            </a:r>
            <a:r>
              <a:rPr kumimoji="1" lang="en-US" altLang="zh-CN" sz="2667" b="1" dirty="0">
                <a:solidFill>
                  <a:schemeClr val="accent2"/>
                </a:solidFill>
                <a:latin typeface="Calibri"/>
                <a:ea typeface="宋体"/>
              </a:rPr>
              <a:t>THREE</a:t>
            </a:r>
            <a:endParaRPr kumimoji="1" lang="zh-CN" altLang="en-US" sz="2667" b="1" dirty="0">
              <a:solidFill>
                <a:schemeClr val="accent2"/>
              </a:solidFill>
              <a:latin typeface="Calibri"/>
              <a:ea typeface="宋体"/>
            </a:endParaRPr>
          </a:p>
        </p:txBody>
      </p:sp>
      <p:sp>
        <p:nvSpPr>
          <p:cNvPr id="15" name="直角三角形 14"/>
          <p:cNvSpPr/>
          <p:nvPr/>
        </p:nvSpPr>
        <p:spPr>
          <a:xfrm flipH="1">
            <a:off x="7010740" y="4169398"/>
            <a:ext cx="301868" cy="301868"/>
          </a:xfrm>
          <a:prstGeom prst="rtTriangle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312607" y="4524942"/>
            <a:ext cx="4552808" cy="89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333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808785" y="4590163"/>
            <a:ext cx="2963131" cy="1159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1333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27" name="矩形 26"/>
          <p:cNvSpPr/>
          <p:nvPr/>
        </p:nvSpPr>
        <p:spPr>
          <a:xfrm>
            <a:off x="732310" y="4590163"/>
            <a:ext cx="82443" cy="1272143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687826" y="1122135"/>
            <a:ext cx="3004435" cy="3004435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pic>
        <p:nvPicPr>
          <p:cNvPr id="17" name="图片 16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75" y="6270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09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5" y="3933579"/>
            <a:ext cx="12192000" cy="178725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853601" y="3933579"/>
            <a:ext cx="1027845" cy="1717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11733" b="1" dirty="0">
                <a:solidFill>
                  <a:srgbClr val="1D1D1D"/>
                </a:solidFill>
                <a:ea typeface="宋体"/>
              </a:rPr>
              <a:t>4</a:t>
            </a:r>
            <a:endParaRPr kumimoji="1" lang="zh-CN" altLang="en-US" sz="11733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68477" y="4235043"/>
            <a:ext cx="34676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400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阶段计划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75" y="6270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49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燕尾形 1"/>
          <p:cNvSpPr/>
          <p:nvPr/>
        </p:nvSpPr>
        <p:spPr>
          <a:xfrm>
            <a:off x="1344266" y="3557909"/>
            <a:ext cx="2208245" cy="288032"/>
          </a:xfrm>
          <a:prstGeom prst="chevron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zh-CN" altLang="en-US" kern="0">
              <a:solidFill>
                <a:sysClr val="windowText" lastClr="000000"/>
              </a:solidFill>
              <a:latin typeface="Arial"/>
              <a:ea typeface="微软雅黑"/>
            </a:endParaRPr>
          </a:p>
        </p:txBody>
      </p:sp>
      <p:sp>
        <p:nvSpPr>
          <p:cNvPr id="3" name="燕尾形 2"/>
          <p:cNvSpPr/>
          <p:nvPr/>
        </p:nvSpPr>
        <p:spPr>
          <a:xfrm>
            <a:off x="3792538" y="3557909"/>
            <a:ext cx="2208245" cy="288032"/>
          </a:xfrm>
          <a:prstGeom prst="chevron">
            <a:avLst/>
          </a:prstGeom>
          <a:solidFill>
            <a:srgbClr val="40404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zh-CN" altLang="en-US" kern="0">
              <a:solidFill>
                <a:sysClr val="windowText" lastClr="000000"/>
              </a:solidFill>
              <a:latin typeface="Arial"/>
              <a:ea typeface="微软雅黑"/>
            </a:endParaRPr>
          </a:p>
        </p:txBody>
      </p:sp>
      <p:sp>
        <p:nvSpPr>
          <p:cNvPr id="4" name="燕尾形 3"/>
          <p:cNvSpPr/>
          <p:nvPr/>
        </p:nvSpPr>
        <p:spPr>
          <a:xfrm>
            <a:off x="6260914" y="3557909"/>
            <a:ext cx="2208245" cy="288032"/>
          </a:xfrm>
          <a:prstGeom prst="chevron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zh-CN" altLang="en-US" kern="0">
              <a:solidFill>
                <a:sysClr val="windowText" lastClr="000000"/>
              </a:solidFill>
              <a:latin typeface="Arial"/>
              <a:ea typeface="微软雅黑"/>
            </a:endParaRPr>
          </a:p>
        </p:txBody>
      </p:sp>
      <p:sp>
        <p:nvSpPr>
          <p:cNvPr id="5" name="燕尾形 4"/>
          <p:cNvSpPr/>
          <p:nvPr/>
        </p:nvSpPr>
        <p:spPr>
          <a:xfrm>
            <a:off x="8729290" y="3557909"/>
            <a:ext cx="2208245" cy="288032"/>
          </a:xfrm>
          <a:prstGeom prst="chevron">
            <a:avLst/>
          </a:prstGeom>
          <a:solidFill>
            <a:srgbClr val="40404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zh-CN" altLang="en-US" kern="0">
              <a:solidFill>
                <a:sysClr val="windowText" lastClr="000000"/>
              </a:solidFill>
              <a:latin typeface="Arial"/>
              <a:ea typeface="微软雅黑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44266" y="2159895"/>
            <a:ext cx="1968219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1219170">
              <a:defRPr/>
            </a:pPr>
            <a:r>
              <a:rPr lang="en-US" altLang="zh-CN" sz="1333" b="1" dirty="0">
                <a:solidFill>
                  <a:schemeClr val="bg1"/>
                </a:solidFill>
                <a:latin typeface="Arial"/>
                <a:ea typeface="微软雅黑"/>
              </a:rPr>
              <a:t>TEXT HERE</a:t>
            </a:r>
          </a:p>
        </p:txBody>
      </p:sp>
      <p:sp>
        <p:nvSpPr>
          <p:cNvPr id="7" name="文本框 8"/>
          <p:cNvSpPr txBox="1"/>
          <p:nvPr/>
        </p:nvSpPr>
        <p:spPr>
          <a:xfrm>
            <a:off x="6384826" y="2067563"/>
            <a:ext cx="1759235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1219170">
              <a:defRPr/>
            </a:pPr>
            <a:r>
              <a:rPr lang="en-US" altLang="zh-CN" sz="1333" b="1" dirty="0">
                <a:solidFill>
                  <a:schemeClr val="bg1"/>
                </a:solidFill>
                <a:latin typeface="Arial"/>
                <a:ea typeface="微软雅黑"/>
              </a:rPr>
              <a:t>TEXT HERE</a:t>
            </a:r>
          </a:p>
        </p:txBody>
      </p:sp>
      <p:sp>
        <p:nvSpPr>
          <p:cNvPr id="8" name="文本框 8"/>
          <p:cNvSpPr txBox="1"/>
          <p:nvPr/>
        </p:nvSpPr>
        <p:spPr>
          <a:xfrm>
            <a:off x="8719226" y="3929174"/>
            <a:ext cx="1932504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1219170">
              <a:defRPr/>
            </a:pPr>
            <a:r>
              <a:rPr lang="en-US" altLang="zh-CN" sz="1333" b="1" dirty="0">
                <a:solidFill>
                  <a:srgbClr val="404040"/>
                </a:solidFill>
                <a:latin typeface="Arial"/>
                <a:ea typeface="微软雅黑"/>
              </a:rPr>
              <a:t>TEXT HERE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792538" y="3929174"/>
            <a:ext cx="1971589" cy="297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1219170">
              <a:defRPr/>
            </a:pPr>
            <a:r>
              <a:rPr lang="en-US" altLang="zh-CN" sz="1333" b="1" dirty="0">
                <a:solidFill>
                  <a:srgbClr val="404040"/>
                </a:solidFill>
                <a:latin typeface="Arial"/>
                <a:ea typeface="微软雅黑"/>
              </a:rPr>
              <a:t>TEXT HERE</a:t>
            </a:r>
          </a:p>
        </p:txBody>
      </p:sp>
      <p:sp>
        <p:nvSpPr>
          <p:cNvPr id="10" name="Freeform 89"/>
          <p:cNvSpPr>
            <a:spLocks noChangeAspect="1" noEditPoints="1"/>
          </p:cNvSpPr>
          <p:nvPr/>
        </p:nvSpPr>
        <p:spPr bwMode="auto">
          <a:xfrm>
            <a:off x="5457875" y="5583333"/>
            <a:ext cx="598259" cy="480000"/>
          </a:xfrm>
          <a:custGeom>
            <a:avLst/>
            <a:gdLst>
              <a:gd name="T0" fmla="*/ 51 w 173"/>
              <a:gd name="T1" fmla="*/ 35 h 137"/>
              <a:gd name="T2" fmla="*/ 65 w 173"/>
              <a:gd name="T3" fmla="*/ 76 h 137"/>
              <a:gd name="T4" fmla="*/ 136 w 173"/>
              <a:gd name="T5" fmla="*/ 72 h 137"/>
              <a:gd name="T6" fmla="*/ 151 w 173"/>
              <a:gd name="T7" fmla="*/ 35 h 137"/>
              <a:gd name="T8" fmla="*/ 51 w 173"/>
              <a:gd name="T9" fmla="*/ 35 h 137"/>
              <a:gd name="T10" fmla="*/ 8 w 173"/>
              <a:gd name="T11" fmla="*/ 0 h 137"/>
              <a:gd name="T12" fmla="*/ 33 w 173"/>
              <a:gd name="T13" fmla="*/ 0 h 137"/>
              <a:gd name="T14" fmla="*/ 35 w 173"/>
              <a:gd name="T15" fmla="*/ 0 h 137"/>
              <a:gd name="T16" fmla="*/ 39 w 173"/>
              <a:gd name="T17" fmla="*/ 2 h 137"/>
              <a:gd name="T18" fmla="*/ 41 w 173"/>
              <a:gd name="T19" fmla="*/ 6 h 137"/>
              <a:gd name="T20" fmla="*/ 41 w 173"/>
              <a:gd name="T21" fmla="*/ 6 h 137"/>
              <a:gd name="T22" fmla="*/ 45 w 173"/>
              <a:gd name="T23" fmla="*/ 17 h 137"/>
              <a:gd name="T24" fmla="*/ 165 w 173"/>
              <a:gd name="T25" fmla="*/ 17 h 137"/>
              <a:gd name="T26" fmla="*/ 169 w 173"/>
              <a:gd name="T27" fmla="*/ 19 h 137"/>
              <a:gd name="T28" fmla="*/ 171 w 173"/>
              <a:gd name="T29" fmla="*/ 21 h 137"/>
              <a:gd name="T30" fmla="*/ 173 w 173"/>
              <a:gd name="T31" fmla="*/ 27 h 137"/>
              <a:gd name="T32" fmla="*/ 171 w 173"/>
              <a:gd name="T33" fmla="*/ 29 h 137"/>
              <a:gd name="T34" fmla="*/ 171 w 173"/>
              <a:gd name="T35" fmla="*/ 29 h 137"/>
              <a:gd name="T36" fmla="*/ 147 w 173"/>
              <a:gd name="T37" fmla="*/ 84 h 137"/>
              <a:gd name="T38" fmla="*/ 147 w 173"/>
              <a:gd name="T39" fmla="*/ 84 h 137"/>
              <a:gd name="T40" fmla="*/ 145 w 173"/>
              <a:gd name="T41" fmla="*/ 86 h 137"/>
              <a:gd name="T42" fmla="*/ 142 w 173"/>
              <a:gd name="T43" fmla="*/ 88 h 137"/>
              <a:gd name="T44" fmla="*/ 71 w 173"/>
              <a:gd name="T45" fmla="*/ 92 h 137"/>
              <a:gd name="T46" fmla="*/ 75 w 173"/>
              <a:gd name="T47" fmla="*/ 104 h 137"/>
              <a:gd name="T48" fmla="*/ 151 w 173"/>
              <a:gd name="T49" fmla="*/ 104 h 137"/>
              <a:gd name="T50" fmla="*/ 157 w 173"/>
              <a:gd name="T51" fmla="*/ 106 h 137"/>
              <a:gd name="T52" fmla="*/ 163 w 173"/>
              <a:gd name="T53" fmla="*/ 110 h 137"/>
              <a:gd name="T54" fmla="*/ 165 w 173"/>
              <a:gd name="T55" fmla="*/ 114 h 137"/>
              <a:gd name="T56" fmla="*/ 167 w 173"/>
              <a:gd name="T57" fmla="*/ 119 h 137"/>
              <a:gd name="T58" fmla="*/ 165 w 173"/>
              <a:gd name="T59" fmla="*/ 127 h 137"/>
              <a:gd name="T60" fmla="*/ 163 w 173"/>
              <a:gd name="T61" fmla="*/ 131 h 137"/>
              <a:gd name="T62" fmla="*/ 157 w 173"/>
              <a:gd name="T63" fmla="*/ 135 h 137"/>
              <a:gd name="T64" fmla="*/ 151 w 173"/>
              <a:gd name="T65" fmla="*/ 137 h 137"/>
              <a:gd name="T66" fmla="*/ 145 w 173"/>
              <a:gd name="T67" fmla="*/ 135 h 137"/>
              <a:gd name="T68" fmla="*/ 140 w 173"/>
              <a:gd name="T69" fmla="*/ 131 h 137"/>
              <a:gd name="T70" fmla="*/ 136 w 173"/>
              <a:gd name="T71" fmla="*/ 127 h 137"/>
              <a:gd name="T72" fmla="*/ 136 w 173"/>
              <a:gd name="T73" fmla="*/ 119 h 137"/>
              <a:gd name="T74" fmla="*/ 59 w 173"/>
              <a:gd name="T75" fmla="*/ 119 h 137"/>
              <a:gd name="T76" fmla="*/ 59 w 173"/>
              <a:gd name="T77" fmla="*/ 127 h 137"/>
              <a:gd name="T78" fmla="*/ 55 w 173"/>
              <a:gd name="T79" fmla="*/ 131 h 137"/>
              <a:gd name="T80" fmla="*/ 49 w 173"/>
              <a:gd name="T81" fmla="*/ 135 h 137"/>
              <a:gd name="T82" fmla="*/ 43 w 173"/>
              <a:gd name="T83" fmla="*/ 137 h 137"/>
              <a:gd name="T84" fmla="*/ 37 w 173"/>
              <a:gd name="T85" fmla="*/ 135 h 137"/>
              <a:gd name="T86" fmla="*/ 31 w 173"/>
              <a:gd name="T87" fmla="*/ 131 h 137"/>
              <a:gd name="T88" fmla="*/ 30 w 173"/>
              <a:gd name="T89" fmla="*/ 127 h 137"/>
              <a:gd name="T90" fmla="*/ 28 w 173"/>
              <a:gd name="T91" fmla="*/ 119 h 137"/>
              <a:gd name="T92" fmla="*/ 30 w 173"/>
              <a:gd name="T93" fmla="*/ 114 h 137"/>
              <a:gd name="T94" fmla="*/ 31 w 173"/>
              <a:gd name="T95" fmla="*/ 110 h 137"/>
              <a:gd name="T96" fmla="*/ 37 w 173"/>
              <a:gd name="T97" fmla="*/ 106 h 137"/>
              <a:gd name="T98" fmla="*/ 43 w 173"/>
              <a:gd name="T99" fmla="*/ 104 h 137"/>
              <a:gd name="T100" fmla="*/ 59 w 173"/>
              <a:gd name="T101" fmla="*/ 104 h 137"/>
              <a:gd name="T102" fmla="*/ 28 w 173"/>
              <a:gd name="T103" fmla="*/ 15 h 137"/>
              <a:gd name="T104" fmla="*/ 8 w 173"/>
              <a:gd name="T105" fmla="*/ 15 h 137"/>
              <a:gd name="T106" fmla="*/ 4 w 173"/>
              <a:gd name="T107" fmla="*/ 13 h 137"/>
              <a:gd name="T108" fmla="*/ 2 w 173"/>
              <a:gd name="T109" fmla="*/ 11 h 137"/>
              <a:gd name="T110" fmla="*/ 0 w 173"/>
              <a:gd name="T111" fmla="*/ 7 h 137"/>
              <a:gd name="T112" fmla="*/ 2 w 173"/>
              <a:gd name="T113" fmla="*/ 4 h 137"/>
              <a:gd name="T114" fmla="*/ 4 w 173"/>
              <a:gd name="T115" fmla="*/ 0 h 137"/>
              <a:gd name="T116" fmla="*/ 8 w 173"/>
              <a:gd name="T117" fmla="*/ 0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73" h="137">
                <a:moveTo>
                  <a:pt x="51" y="35"/>
                </a:moveTo>
                <a:lnTo>
                  <a:pt x="65" y="76"/>
                </a:lnTo>
                <a:lnTo>
                  <a:pt x="136" y="72"/>
                </a:lnTo>
                <a:lnTo>
                  <a:pt x="151" y="35"/>
                </a:lnTo>
                <a:lnTo>
                  <a:pt x="51" y="35"/>
                </a:lnTo>
                <a:close/>
                <a:moveTo>
                  <a:pt x="8" y="0"/>
                </a:moveTo>
                <a:lnTo>
                  <a:pt x="33" y="0"/>
                </a:lnTo>
                <a:lnTo>
                  <a:pt x="35" y="0"/>
                </a:lnTo>
                <a:lnTo>
                  <a:pt x="39" y="2"/>
                </a:lnTo>
                <a:lnTo>
                  <a:pt x="41" y="6"/>
                </a:lnTo>
                <a:lnTo>
                  <a:pt x="41" y="6"/>
                </a:lnTo>
                <a:lnTo>
                  <a:pt x="45" y="17"/>
                </a:lnTo>
                <a:lnTo>
                  <a:pt x="165" y="17"/>
                </a:lnTo>
                <a:lnTo>
                  <a:pt x="169" y="19"/>
                </a:lnTo>
                <a:lnTo>
                  <a:pt x="171" y="21"/>
                </a:lnTo>
                <a:lnTo>
                  <a:pt x="173" y="27"/>
                </a:lnTo>
                <a:lnTo>
                  <a:pt x="171" y="29"/>
                </a:lnTo>
                <a:lnTo>
                  <a:pt x="171" y="29"/>
                </a:lnTo>
                <a:lnTo>
                  <a:pt x="147" y="84"/>
                </a:lnTo>
                <a:lnTo>
                  <a:pt x="147" y="84"/>
                </a:lnTo>
                <a:lnTo>
                  <a:pt x="145" y="86"/>
                </a:lnTo>
                <a:lnTo>
                  <a:pt x="142" y="88"/>
                </a:lnTo>
                <a:lnTo>
                  <a:pt x="71" y="92"/>
                </a:lnTo>
                <a:lnTo>
                  <a:pt x="75" y="104"/>
                </a:lnTo>
                <a:lnTo>
                  <a:pt x="151" y="104"/>
                </a:lnTo>
                <a:lnTo>
                  <a:pt x="157" y="106"/>
                </a:lnTo>
                <a:lnTo>
                  <a:pt x="163" y="110"/>
                </a:lnTo>
                <a:lnTo>
                  <a:pt x="165" y="114"/>
                </a:lnTo>
                <a:lnTo>
                  <a:pt x="167" y="119"/>
                </a:lnTo>
                <a:lnTo>
                  <a:pt x="165" y="127"/>
                </a:lnTo>
                <a:lnTo>
                  <a:pt x="163" y="131"/>
                </a:lnTo>
                <a:lnTo>
                  <a:pt x="157" y="135"/>
                </a:lnTo>
                <a:lnTo>
                  <a:pt x="151" y="137"/>
                </a:lnTo>
                <a:lnTo>
                  <a:pt x="145" y="135"/>
                </a:lnTo>
                <a:lnTo>
                  <a:pt x="140" y="131"/>
                </a:lnTo>
                <a:lnTo>
                  <a:pt x="136" y="127"/>
                </a:lnTo>
                <a:lnTo>
                  <a:pt x="136" y="119"/>
                </a:lnTo>
                <a:lnTo>
                  <a:pt x="59" y="119"/>
                </a:lnTo>
                <a:lnTo>
                  <a:pt x="59" y="127"/>
                </a:lnTo>
                <a:lnTo>
                  <a:pt x="55" y="131"/>
                </a:lnTo>
                <a:lnTo>
                  <a:pt x="49" y="135"/>
                </a:lnTo>
                <a:lnTo>
                  <a:pt x="43" y="137"/>
                </a:lnTo>
                <a:lnTo>
                  <a:pt x="37" y="135"/>
                </a:lnTo>
                <a:lnTo>
                  <a:pt x="31" y="131"/>
                </a:lnTo>
                <a:lnTo>
                  <a:pt x="30" y="127"/>
                </a:lnTo>
                <a:lnTo>
                  <a:pt x="28" y="119"/>
                </a:lnTo>
                <a:lnTo>
                  <a:pt x="30" y="114"/>
                </a:lnTo>
                <a:lnTo>
                  <a:pt x="31" y="110"/>
                </a:lnTo>
                <a:lnTo>
                  <a:pt x="37" y="106"/>
                </a:lnTo>
                <a:lnTo>
                  <a:pt x="43" y="104"/>
                </a:lnTo>
                <a:lnTo>
                  <a:pt x="59" y="104"/>
                </a:lnTo>
                <a:lnTo>
                  <a:pt x="28" y="15"/>
                </a:lnTo>
                <a:lnTo>
                  <a:pt x="8" y="15"/>
                </a:lnTo>
                <a:lnTo>
                  <a:pt x="4" y="13"/>
                </a:lnTo>
                <a:lnTo>
                  <a:pt x="2" y="11"/>
                </a:lnTo>
                <a:lnTo>
                  <a:pt x="0" y="7"/>
                </a:lnTo>
                <a:lnTo>
                  <a:pt x="2" y="4"/>
                </a:lnTo>
                <a:lnTo>
                  <a:pt x="4" y="0"/>
                </a:lnTo>
                <a:lnTo>
                  <a:pt x="8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11" name="Freeform 113"/>
          <p:cNvSpPr>
            <a:spLocks noChangeAspect="1"/>
          </p:cNvSpPr>
          <p:nvPr/>
        </p:nvSpPr>
        <p:spPr bwMode="auto">
          <a:xfrm>
            <a:off x="10383680" y="5597281"/>
            <a:ext cx="536101" cy="480000"/>
          </a:xfrm>
          <a:custGeom>
            <a:avLst/>
            <a:gdLst>
              <a:gd name="T0" fmla="*/ 90 w 173"/>
              <a:gd name="T1" fmla="*/ 0 h 153"/>
              <a:gd name="T2" fmla="*/ 120 w 173"/>
              <a:gd name="T3" fmla="*/ 2 h 153"/>
              <a:gd name="T4" fmla="*/ 142 w 173"/>
              <a:gd name="T5" fmla="*/ 11 h 153"/>
              <a:gd name="T6" fmla="*/ 159 w 173"/>
              <a:gd name="T7" fmla="*/ 25 h 153"/>
              <a:gd name="T8" fmla="*/ 169 w 173"/>
              <a:gd name="T9" fmla="*/ 45 h 153"/>
              <a:gd name="T10" fmla="*/ 173 w 173"/>
              <a:gd name="T11" fmla="*/ 65 h 153"/>
              <a:gd name="T12" fmla="*/ 169 w 173"/>
              <a:gd name="T13" fmla="*/ 86 h 153"/>
              <a:gd name="T14" fmla="*/ 159 w 173"/>
              <a:gd name="T15" fmla="*/ 104 h 153"/>
              <a:gd name="T16" fmla="*/ 142 w 173"/>
              <a:gd name="T17" fmla="*/ 118 h 153"/>
              <a:gd name="T18" fmla="*/ 120 w 173"/>
              <a:gd name="T19" fmla="*/ 127 h 153"/>
              <a:gd name="T20" fmla="*/ 90 w 173"/>
              <a:gd name="T21" fmla="*/ 131 h 153"/>
              <a:gd name="T22" fmla="*/ 83 w 173"/>
              <a:gd name="T23" fmla="*/ 129 h 153"/>
              <a:gd name="T24" fmla="*/ 73 w 173"/>
              <a:gd name="T25" fmla="*/ 127 h 153"/>
              <a:gd name="T26" fmla="*/ 57 w 173"/>
              <a:gd name="T27" fmla="*/ 141 h 153"/>
              <a:gd name="T28" fmla="*/ 41 w 173"/>
              <a:gd name="T29" fmla="*/ 149 h 153"/>
              <a:gd name="T30" fmla="*/ 28 w 173"/>
              <a:gd name="T31" fmla="*/ 151 h 153"/>
              <a:gd name="T32" fmla="*/ 16 w 173"/>
              <a:gd name="T33" fmla="*/ 153 h 153"/>
              <a:gd name="T34" fmla="*/ 12 w 173"/>
              <a:gd name="T35" fmla="*/ 151 h 153"/>
              <a:gd name="T36" fmla="*/ 28 w 173"/>
              <a:gd name="T37" fmla="*/ 141 h 153"/>
              <a:gd name="T38" fmla="*/ 35 w 173"/>
              <a:gd name="T39" fmla="*/ 129 h 153"/>
              <a:gd name="T40" fmla="*/ 35 w 173"/>
              <a:gd name="T41" fmla="*/ 121 h 153"/>
              <a:gd name="T42" fmla="*/ 33 w 173"/>
              <a:gd name="T43" fmla="*/ 116 h 153"/>
              <a:gd name="T44" fmla="*/ 16 w 173"/>
              <a:gd name="T45" fmla="*/ 102 h 153"/>
              <a:gd name="T46" fmla="*/ 4 w 173"/>
              <a:gd name="T47" fmla="*/ 84 h 153"/>
              <a:gd name="T48" fmla="*/ 0 w 173"/>
              <a:gd name="T49" fmla="*/ 65 h 153"/>
              <a:gd name="T50" fmla="*/ 6 w 173"/>
              <a:gd name="T51" fmla="*/ 45 h 153"/>
              <a:gd name="T52" fmla="*/ 18 w 173"/>
              <a:gd name="T53" fmla="*/ 25 h 153"/>
              <a:gd name="T54" fmla="*/ 37 w 173"/>
              <a:gd name="T55" fmla="*/ 11 h 153"/>
              <a:gd name="T56" fmla="*/ 63 w 173"/>
              <a:gd name="T57" fmla="*/ 2 h 153"/>
              <a:gd name="T58" fmla="*/ 90 w 173"/>
              <a:gd name="T59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73" h="153">
                <a:moveTo>
                  <a:pt x="90" y="0"/>
                </a:moveTo>
                <a:lnTo>
                  <a:pt x="120" y="2"/>
                </a:lnTo>
                <a:lnTo>
                  <a:pt x="142" y="11"/>
                </a:lnTo>
                <a:lnTo>
                  <a:pt x="159" y="25"/>
                </a:lnTo>
                <a:lnTo>
                  <a:pt x="169" y="45"/>
                </a:lnTo>
                <a:lnTo>
                  <a:pt x="173" y="65"/>
                </a:lnTo>
                <a:lnTo>
                  <a:pt x="169" y="86"/>
                </a:lnTo>
                <a:lnTo>
                  <a:pt x="159" y="104"/>
                </a:lnTo>
                <a:lnTo>
                  <a:pt x="142" y="118"/>
                </a:lnTo>
                <a:lnTo>
                  <a:pt x="120" y="127"/>
                </a:lnTo>
                <a:lnTo>
                  <a:pt x="90" y="131"/>
                </a:lnTo>
                <a:lnTo>
                  <a:pt x="83" y="129"/>
                </a:lnTo>
                <a:lnTo>
                  <a:pt x="73" y="127"/>
                </a:lnTo>
                <a:lnTo>
                  <a:pt x="57" y="141"/>
                </a:lnTo>
                <a:lnTo>
                  <a:pt x="41" y="149"/>
                </a:lnTo>
                <a:lnTo>
                  <a:pt x="28" y="151"/>
                </a:lnTo>
                <a:lnTo>
                  <a:pt x="16" y="153"/>
                </a:lnTo>
                <a:lnTo>
                  <a:pt x="12" y="151"/>
                </a:lnTo>
                <a:lnTo>
                  <a:pt x="28" y="141"/>
                </a:lnTo>
                <a:lnTo>
                  <a:pt x="35" y="129"/>
                </a:lnTo>
                <a:lnTo>
                  <a:pt x="35" y="121"/>
                </a:lnTo>
                <a:lnTo>
                  <a:pt x="33" y="116"/>
                </a:lnTo>
                <a:lnTo>
                  <a:pt x="16" y="102"/>
                </a:lnTo>
                <a:lnTo>
                  <a:pt x="4" y="84"/>
                </a:lnTo>
                <a:lnTo>
                  <a:pt x="0" y="65"/>
                </a:lnTo>
                <a:lnTo>
                  <a:pt x="6" y="45"/>
                </a:lnTo>
                <a:lnTo>
                  <a:pt x="18" y="25"/>
                </a:lnTo>
                <a:lnTo>
                  <a:pt x="37" y="11"/>
                </a:lnTo>
                <a:lnTo>
                  <a:pt x="63" y="2"/>
                </a:lnTo>
                <a:lnTo>
                  <a:pt x="90" y="0"/>
                </a:lnTo>
                <a:close/>
              </a:path>
            </a:pathLst>
          </a:custGeom>
          <a:solidFill>
            <a:srgbClr val="40404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12" name="Freeform 197"/>
          <p:cNvSpPr>
            <a:spLocks noChangeAspect="1" noEditPoints="1"/>
          </p:cNvSpPr>
          <p:nvPr/>
        </p:nvSpPr>
        <p:spPr bwMode="auto">
          <a:xfrm>
            <a:off x="8023042" y="1404175"/>
            <a:ext cx="446117" cy="480000"/>
          </a:xfrm>
          <a:custGeom>
            <a:avLst/>
            <a:gdLst>
              <a:gd name="T0" fmla="*/ 23 w 157"/>
              <a:gd name="T1" fmla="*/ 136 h 171"/>
              <a:gd name="T2" fmla="*/ 25 w 157"/>
              <a:gd name="T3" fmla="*/ 144 h 171"/>
              <a:gd name="T4" fmla="*/ 132 w 157"/>
              <a:gd name="T5" fmla="*/ 144 h 171"/>
              <a:gd name="T6" fmla="*/ 134 w 157"/>
              <a:gd name="T7" fmla="*/ 136 h 171"/>
              <a:gd name="T8" fmla="*/ 29 w 157"/>
              <a:gd name="T9" fmla="*/ 132 h 171"/>
              <a:gd name="T10" fmla="*/ 23 w 157"/>
              <a:gd name="T11" fmla="*/ 100 h 171"/>
              <a:gd name="T12" fmla="*/ 25 w 157"/>
              <a:gd name="T13" fmla="*/ 112 h 171"/>
              <a:gd name="T14" fmla="*/ 132 w 157"/>
              <a:gd name="T15" fmla="*/ 112 h 171"/>
              <a:gd name="T16" fmla="*/ 134 w 157"/>
              <a:gd name="T17" fmla="*/ 100 h 171"/>
              <a:gd name="T18" fmla="*/ 29 w 157"/>
              <a:gd name="T19" fmla="*/ 96 h 171"/>
              <a:gd name="T20" fmla="*/ 23 w 157"/>
              <a:gd name="T21" fmla="*/ 65 h 171"/>
              <a:gd name="T22" fmla="*/ 25 w 157"/>
              <a:gd name="T23" fmla="*/ 77 h 171"/>
              <a:gd name="T24" fmla="*/ 132 w 157"/>
              <a:gd name="T25" fmla="*/ 77 h 171"/>
              <a:gd name="T26" fmla="*/ 134 w 157"/>
              <a:gd name="T27" fmla="*/ 65 h 171"/>
              <a:gd name="T28" fmla="*/ 29 w 157"/>
              <a:gd name="T29" fmla="*/ 61 h 171"/>
              <a:gd name="T30" fmla="*/ 22 w 157"/>
              <a:gd name="T31" fmla="*/ 24 h 171"/>
              <a:gd name="T32" fmla="*/ 31 w 157"/>
              <a:gd name="T33" fmla="*/ 40 h 171"/>
              <a:gd name="T34" fmla="*/ 49 w 157"/>
              <a:gd name="T35" fmla="*/ 36 h 171"/>
              <a:gd name="T36" fmla="*/ 55 w 157"/>
              <a:gd name="T37" fmla="*/ 16 h 171"/>
              <a:gd name="T38" fmla="*/ 63 w 157"/>
              <a:gd name="T39" fmla="*/ 30 h 171"/>
              <a:gd name="T40" fmla="*/ 78 w 157"/>
              <a:gd name="T41" fmla="*/ 40 h 171"/>
              <a:gd name="T42" fmla="*/ 94 w 157"/>
              <a:gd name="T43" fmla="*/ 30 h 171"/>
              <a:gd name="T44" fmla="*/ 102 w 157"/>
              <a:gd name="T45" fmla="*/ 16 h 171"/>
              <a:gd name="T46" fmla="*/ 108 w 157"/>
              <a:gd name="T47" fmla="*/ 36 h 171"/>
              <a:gd name="T48" fmla="*/ 126 w 157"/>
              <a:gd name="T49" fmla="*/ 40 h 171"/>
              <a:gd name="T50" fmla="*/ 135 w 157"/>
              <a:gd name="T51" fmla="*/ 24 h 171"/>
              <a:gd name="T52" fmla="*/ 153 w 157"/>
              <a:gd name="T53" fmla="*/ 18 h 171"/>
              <a:gd name="T54" fmla="*/ 157 w 157"/>
              <a:gd name="T55" fmla="*/ 163 h 171"/>
              <a:gd name="T56" fmla="*/ 149 w 157"/>
              <a:gd name="T57" fmla="*/ 171 h 171"/>
              <a:gd name="T58" fmla="*/ 2 w 157"/>
              <a:gd name="T59" fmla="*/ 167 h 171"/>
              <a:gd name="T60" fmla="*/ 2 w 157"/>
              <a:gd name="T61" fmla="*/ 20 h 171"/>
              <a:gd name="T62" fmla="*/ 118 w 157"/>
              <a:gd name="T63" fmla="*/ 0 h 171"/>
              <a:gd name="T64" fmla="*/ 128 w 157"/>
              <a:gd name="T65" fmla="*/ 8 h 171"/>
              <a:gd name="T66" fmla="*/ 124 w 157"/>
              <a:gd name="T67" fmla="*/ 32 h 171"/>
              <a:gd name="T68" fmla="*/ 112 w 157"/>
              <a:gd name="T69" fmla="*/ 28 h 171"/>
              <a:gd name="T70" fmla="*/ 112 w 157"/>
              <a:gd name="T71" fmla="*/ 4 h 171"/>
              <a:gd name="T72" fmla="*/ 78 w 157"/>
              <a:gd name="T73" fmla="*/ 0 h 171"/>
              <a:gd name="T74" fmla="*/ 86 w 157"/>
              <a:gd name="T75" fmla="*/ 8 h 171"/>
              <a:gd name="T76" fmla="*/ 82 w 157"/>
              <a:gd name="T77" fmla="*/ 32 h 171"/>
              <a:gd name="T78" fmla="*/ 71 w 157"/>
              <a:gd name="T79" fmla="*/ 28 h 171"/>
              <a:gd name="T80" fmla="*/ 71 w 157"/>
              <a:gd name="T81" fmla="*/ 4 h 171"/>
              <a:gd name="T82" fmla="*/ 39 w 157"/>
              <a:gd name="T83" fmla="*/ 0 h 171"/>
              <a:gd name="T84" fmla="*/ 47 w 157"/>
              <a:gd name="T85" fmla="*/ 8 h 171"/>
              <a:gd name="T86" fmla="*/ 43 w 157"/>
              <a:gd name="T87" fmla="*/ 32 h 171"/>
              <a:gd name="T88" fmla="*/ 31 w 157"/>
              <a:gd name="T89" fmla="*/ 28 h 171"/>
              <a:gd name="T90" fmla="*/ 31 w 157"/>
              <a:gd name="T91" fmla="*/ 4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7" h="171">
                <a:moveTo>
                  <a:pt x="29" y="132"/>
                </a:moveTo>
                <a:lnTo>
                  <a:pt x="25" y="132"/>
                </a:lnTo>
                <a:lnTo>
                  <a:pt x="23" y="136"/>
                </a:lnTo>
                <a:lnTo>
                  <a:pt x="22" y="138"/>
                </a:lnTo>
                <a:lnTo>
                  <a:pt x="23" y="142"/>
                </a:lnTo>
                <a:lnTo>
                  <a:pt x="25" y="144"/>
                </a:lnTo>
                <a:lnTo>
                  <a:pt x="29" y="146"/>
                </a:lnTo>
                <a:lnTo>
                  <a:pt x="128" y="146"/>
                </a:lnTo>
                <a:lnTo>
                  <a:pt x="132" y="144"/>
                </a:lnTo>
                <a:lnTo>
                  <a:pt x="134" y="142"/>
                </a:lnTo>
                <a:lnTo>
                  <a:pt x="135" y="138"/>
                </a:lnTo>
                <a:lnTo>
                  <a:pt x="134" y="136"/>
                </a:lnTo>
                <a:lnTo>
                  <a:pt x="132" y="132"/>
                </a:lnTo>
                <a:lnTo>
                  <a:pt x="128" y="132"/>
                </a:lnTo>
                <a:lnTo>
                  <a:pt x="29" y="132"/>
                </a:lnTo>
                <a:close/>
                <a:moveTo>
                  <a:pt x="29" y="96"/>
                </a:moveTo>
                <a:lnTo>
                  <a:pt x="25" y="98"/>
                </a:lnTo>
                <a:lnTo>
                  <a:pt x="23" y="100"/>
                </a:lnTo>
                <a:lnTo>
                  <a:pt x="22" y="104"/>
                </a:lnTo>
                <a:lnTo>
                  <a:pt x="23" y="108"/>
                </a:lnTo>
                <a:lnTo>
                  <a:pt x="25" y="112"/>
                </a:lnTo>
                <a:lnTo>
                  <a:pt x="29" y="112"/>
                </a:lnTo>
                <a:lnTo>
                  <a:pt x="128" y="112"/>
                </a:lnTo>
                <a:lnTo>
                  <a:pt x="132" y="112"/>
                </a:lnTo>
                <a:lnTo>
                  <a:pt x="134" y="108"/>
                </a:lnTo>
                <a:lnTo>
                  <a:pt x="135" y="104"/>
                </a:lnTo>
                <a:lnTo>
                  <a:pt x="134" y="100"/>
                </a:lnTo>
                <a:lnTo>
                  <a:pt x="132" y="98"/>
                </a:lnTo>
                <a:lnTo>
                  <a:pt x="128" y="96"/>
                </a:lnTo>
                <a:lnTo>
                  <a:pt x="29" y="96"/>
                </a:lnTo>
                <a:close/>
                <a:moveTo>
                  <a:pt x="29" y="61"/>
                </a:moveTo>
                <a:lnTo>
                  <a:pt x="25" y="63"/>
                </a:lnTo>
                <a:lnTo>
                  <a:pt x="23" y="65"/>
                </a:lnTo>
                <a:lnTo>
                  <a:pt x="22" y="69"/>
                </a:lnTo>
                <a:lnTo>
                  <a:pt x="23" y="73"/>
                </a:lnTo>
                <a:lnTo>
                  <a:pt x="25" y="77"/>
                </a:lnTo>
                <a:lnTo>
                  <a:pt x="29" y="79"/>
                </a:lnTo>
                <a:lnTo>
                  <a:pt x="128" y="79"/>
                </a:lnTo>
                <a:lnTo>
                  <a:pt x="132" y="77"/>
                </a:lnTo>
                <a:lnTo>
                  <a:pt x="134" y="73"/>
                </a:lnTo>
                <a:lnTo>
                  <a:pt x="135" y="69"/>
                </a:lnTo>
                <a:lnTo>
                  <a:pt x="134" y="65"/>
                </a:lnTo>
                <a:lnTo>
                  <a:pt x="132" y="63"/>
                </a:lnTo>
                <a:lnTo>
                  <a:pt x="128" y="61"/>
                </a:lnTo>
                <a:lnTo>
                  <a:pt x="29" y="61"/>
                </a:lnTo>
                <a:close/>
                <a:moveTo>
                  <a:pt x="8" y="16"/>
                </a:moveTo>
                <a:lnTo>
                  <a:pt x="22" y="16"/>
                </a:lnTo>
                <a:lnTo>
                  <a:pt x="22" y="24"/>
                </a:lnTo>
                <a:lnTo>
                  <a:pt x="23" y="30"/>
                </a:lnTo>
                <a:lnTo>
                  <a:pt x="27" y="36"/>
                </a:lnTo>
                <a:lnTo>
                  <a:pt x="31" y="40"/>
                </a:lnTo>
                <a:lnTo>
                  <a:pt x="39" y="40"/>
                </a:lnTo>
                <a:lnTo>
                  <a:pt x="45" y="40"/>
                </a:lnTo>
                <a:lnTo>
                  <a:pt x="49" y="36"/>
                </a:lnTo>
                <a:lnTo>
                  <a:pt x="53" y="30"/>
                </a:lnTo>
                <a:lnTo>
                  <a:pt x="55" y="24"/>
                </a:lnTo>
                <a:lnTo>
                  <a:pt x="55" y="16"/>
                </a:lnTo>
                <a:lnTo>
                  <a:pt x="63" y="16"/>
                </a:lnTo>
                <a:lnTo>
                  <a:pt x="63" y="24"/>
                </a:lnTo>
                <a:lnTo>
                  <a:pt x="63" y="30"/>
                </a:lnTo>
                <a:lnTo>
                  <a:pt x="67" y="36"/>
                </a:lnTo>
                <a:lnTo>
                  <a:pt x="73" y="40"/>
                </a:lnTo>
                <a:lnTo>
                  <a:pt x="78" y="40"/>
                </a:lnTo>
                <a:lnTo>
                  <a:pt x="84" y="40"/>
                </a:lnTo>
                <a:lnTo>
                  <a:pt x="90" y="36"/>
                </a:lnTo>
                <a:lnTo>
                  <a:pt x="94" y="30"/>
                </a:lnTo>
                <a:lnTo>
                  <a:pt x="94" y="24"/>
                </a:lnTo>
                <a:lnTo>
                  <a:pt x="94" y="16"/>
                </a:lnTo>
                <a:lnTo>
                  <a:pt x="102" y="16"/>
                </a:lnTo>
                <a:lnTo>
                  <a:pt x="102" y="24"/>
                </a:lnTo>
                <a:lnTo>
                  <a:pt x="104" y="30"/>
                </a:lnTo>
                <a:lnTo>
                  <a:pt x="108" y="36"/>
                </a:lnTo>
                <a:lnTo>
                  <a:pt x="112" y="40"/>
                </a:lnTo>
                <a:lnTo>
                  <a:pt x="118" y="40"/>
                </a:lnTo>
                <a:lnTo>
                  <a:pt x="126" y="40"/>
                </a:lnTo>
                <a:lnTo>
                  <a:pt x="130" y="36"/>
                </a:lnTo>
                <a:lnTo>
                  <a:pt x="134" y="30"/>
                </a:lnTo>
                <a:lnTo>
                  <a:pt x="135" y="24"/>
                </a:lnTo>
                <a:lnTo>
                  <a:pt x="135" y="16"/>
                </a:lnTo>
                <a:lnTo>
                  <a:pt x="149" y="16"/>
                </a:lnTo>
                <a:lnTo>
                  <a:pt x="153" y="18"/>
                </a:lnTo>
                <a:lnTo>
                  <a:pt x="155" y="20"/>
                </a:lnTo>
                <a:lnTo>
                  <a:pt x="157" y="24"/>
                </a:lnTo>
                <a:lnTo>
                  <a:pt x="157" y="163"/>
                </a:lnTo>
                <a:lnTo>
                  <a:pt x="155" y="167"/>
                </a:lnTo>
                <a:lnTo>
                  <a:pt x="153" y="171"/>
                </a:lnTo>
                <a:lnTo>
                  <a:pt x="149" y="171"/>
                </a:lnTo>
                <a:lnTo>
                  <a:pt x="8" y="171"/>
                </a:lnTo>
                <a:lnTo>
                  <a:pt x="4" y="171"/>
                </a:lnTo>
                <a:lnTo>
                  <a:pt x="2" y="167"/>
                </a:lnTo>
                <a:lnTo>
                  <a:pt x="0" y="163"/>
                </a:lnTo>
                <a:lnTo>
                  <a:pt x="0" y="24"/>
                </a:lnTo>
                <a:lnTo>
                  <a:pt x="2" y="20"/>
                </a:lnTo>
                <a:lnTo>
                  <a:pt x="4" y="18"/>
                </a:lnTo>
                <a:lnTo>
                  <a:pt x="8" y="16"/>
                </a:lnTo>
                <a:close/>
                <a:moveTo>
                  <a:pt x="118" y="0"/>
                </a:moveTo>
                <a:lnTo>
                  <a:pt x="124" y="0"/>
                </a:lnTo>
                <a:lnTo>
                  <a:pt x="126" y="4"/>
                </a:lnTo>
                <a:lnTo>
                  <a:pt x="128" y="8"/>
                </a:lnTo>
                <a:lnTo>
                  <a:pt x="128" y="24"/>
                </a:lnTo>
                <a:lnTo>
                  <a:pt x="126" y="28"/>
                </a:lnTo>
                <a:lnTo>
                  <a:pt x="124" y="32"/>
                </a:lnTo>
                <a:lnTo>
                  <a:pt x="118" y="32"/>
                </a:lnTo>
                <a:lnTo>
                  <a:pt x="114" y="32"/>
                </a:lnTo>
                <a:lnTo>
                  <a:pt x="112" y="28"/>
                </a:lnTo>
                <a:lnTo>
                  <a:pt x="110" y="24"/>
                </a:lnTo>
                <a:lnTo>
                  <a:pt x="110" y="8"/>
                </a:lnTo>
                <a:lnTo>
                  <a:pt x="112" y="4"/>
                </a:lnTo>
                <a:lnTo>
                  <a:pt x="114" y="0"/>
                </a:lnTo>
                <a:lnTo>
                  <a:pt x="118" y="0"/>
                </a:lnTo>
                <a:close/>
                <a:moveTo>
                  <a:pt x="78" y="0"/>
                </a:moveTo>
                <a:lnTo>
                  <a:pt x="82" y="0"/>
                </a:lnTo>
                <a:lnTo>
                  <a:pt x="86" y="4"/>
                </a:lnTo>
                <a:lnTo>
                  <a:pt x="86" y="8"/>
                </a:lnTo>
                <a:lnTo>
                  <a:pt x="86" y="24"/>
                </a:lnTo>
                <a:lnTo>
                  <a:pt x="86" y="28"/>
                </a:lnTo>
                <a:lnTo>
                  <a:pt x="82" y="32"/>
                </a:lnTo>
                <a:lnTo>
                  <a:pt x="78" y="32"/>
                </a:lnTo>
                <a:lnTo>
                  <a:pt x="75" y="32"/>
                </a:lnTo>
                <a:lnTo>
                  <a:pt x="71" y="28"/>
                </a:lnTo>
                <a:lnTo>
                  <a:pt x="71" y="24"/>
                </a:lnTo>
                <a:lnTo>
                  <a:pt x="71" y="8"/>
                </a:lnTo>
                <a:lnTo>
                  <a:pt x="71" y="4"/>
                </a:lnTo>
                <a:lnTo>
                  <a:pt x="75" y="0"/>
                </a:lnTo>
                <a:lnTo>
                  <a:pt x="78" y="0"/>
                </a:lnTo>
                <a:close/>
                <a:moveTo>
                  <a:pt x="39" y="0"/>
                </a:moveTo>
                <a:lnTo>
                  <a:pt x="43" y="0"/>
                </a:lnTo>
                <a:lnTo>
                  <a:pt x="45" y="4"/>
                </a:lnTo>
                <a:lnTo>
                  <a:pt x="47" y="8"/>
                </a:lnTo>
                <a:lnTo>
                  <a:pt x="47" y="24"/>
                </a:lnTo>
                <a:lnTo>
                  <a:pt x="45" y="28"/>
                </a:lnTo>
                <a:lnTo>
                  <a:pt x="43" y="32"/>
                </a:lnTo>
                <a:lnTo>
                  <a:pt x="39" y="32"/>
                </a:lnTo>
                <a:lnTo>
                  <a:pt x="33" y="32"/>
                </a:lnTo>
                <a:lnTo>
                  <a:pt x="31" y="28"/>
                </a:lnTo>
                <a:lnTo>
                  <a:pt x="29" y="24"/>
                </a:lnTo>
                <a:lnTo>
                  <a:pt x="29" y="8"/>
                </a:lnTo>
                <a:lnTo>
                  <a:pt x="31" y="4"/>
                </a:lnTo>
                <a:lnTo>
                  <a:pt x="33" y="0"/>
                </a:lnTo>
                <a:lnTo>
                  <a:pt x="3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sp>
        <p:nvSpPr>
          <p:cNvPr id="13" name="Freeform 234"/>
          <p:cNvSpPr>
            <a:spLocks noChangeAspect="1"/>
          </p:cNvSpPr>
          <p:nvPr/>
        </p:nvSpPr>
        <p:spPr bwMode="auto">
          <a:xfrm>
            <a:off x="3055164" y="1348839"/>
            <a:ext cx="497348" cy="480000"/>
          </a:xfrm>
          <a:custGeom>
            <a:avLst/>
            <a:gdLst>
              <a:gd name="T0" fmla="*/ 94 w 173"/>
              <a:gd name="T1" fmla="*/ 2 h 167"/>
              <a:gd name="T2" fmla="*/ 108 w 173"/>
              <a:gd name="T3" fmla="*/ 7 h 167"/>
              <a:gd name="T4" fmla="*/ 114 w 173"/>
              <a:gd name="T5" fmla="*/ 15 h 167"/>
              <a:gd name="T6" fmla="*/ 118 w 173"/>
              <a:gd name="T7" fmla="*/ 25 h 167"/>
              <a:gd name="T8" fmla="*/ 118 w 173"/>
              <a:gd name="T9" fmla="*/ 37 h 167"/>
              <a:gd name="T10" fmla="*/ 118 w 173"/>
              <a:gd name="T11" fmla="*/ 43 h 167"/>
              <a:gd name="T12" fmla="*/ 120 w 173"/>
              <a:gd name="T13" fmla="*/ 49 h 167"/>
              <a:gd name="T14" fmla="*/ 120 w 173"/>
              <a:gd name="T15" fmla="*/ 55 h 167"/>
              <a:gd name="T16" fmla="*/ 118 w 173"/>
              <a:gd name="T17" fmla="*/ 61 h 167"/>
              <a:gd name="T18" fmla="*/ 116 w 173"/>
              <a:gd name="T19" fmla="*/ 64 h 167"/>
              <a:gd name="T20" fmla="*/ 112 w 173"/>
              <a:gd name="T21" fmla="*/ 72 h 167"/>
              <a:gd name="T22" fmla="*/ 108 w 173"/>
              <a:gd name="T23" fmla="*/ 82 h 167"/>
              <a:gd name="T24" fmla="*/ 106 w 173"/>
              <a:gd name="T25" fmla="*/ 84 h 167"/>
              <a:gd name="T26" fmla="*/ 106 w 173"/>
              <a:gd name="T27" fmla="*/ 100 h 167"/>
              <a:gd name="T28" fmla="*/ 110 w 173"/>
              <a:gd name="T29" fmla="*/ 102 h 167"/>
              <a:gd name="T30" fmla="*/ 118 w 173"/>
              <a:gd name="T31" fmla="*/ 106 h 167"/>
              <a:gd name="T32" fmla="*/ 132 w 173"/>
              <a:gd name="T33" fmla="*/ 112 h 167"/>
              <a:gd name="T34" fmla="*/ 138 w 173"/>
              <a:gd name="T35" fmla="*/ 114 h 167"/>
              <a:gd name="T36" fmla="*/ 142 w 173"/>
              <a:gd name="T37" fmla="*/ 114 h 167"/>
              <a:gd name="T38" fmla="*/ 147 w 173"/>
              <a:gd name="T39" fmla="*/ 116 h 167"/>
              <a:gd name="T40" fmla="*/ 163 w 173"/>
              <a:gd name="T41" fmla="*/ 129 h 167"/>
              <a:gd name="T42" fmla="*/ 173 w 173"/>
              <a:gd name="T43" fmla="*/ 153 h 167"/>
              <a:gd name="T44" fmla="*/ 173 w 173"/>
              <a:gd name="T45" fmla="*/ 159 h 167"/>
              <a:gd name="T46" fmla="*/ 171 w 173"/>
              <a:gd name="T47" fmla="*/ 163 h 167"/>
              <a:gd name="T48" fmla="*/ 165 w 173"/>
              <a:gd name="T49" fmla="*/ 167 h 167"/>
              <a:gd name="T50" fmla="*/ 4 w 173"/>
              <a:gd name="T51" fmla="*/ 165 h 167"/>
              <a:gd name="T52" fmla="*/ 0 w 173"/>
              <a:gd name="T53" fmla="*/ 159 h 167"/>
              <a:gd name="T54" fmla="*/ 0 w 173"/>
              <a:gd name="T55" fmla="*/ 159 h 167"/>
              <a:gd name="T56" fmla="*/ 4 w 173"/>
              <a:gd name="T57" fmla="*/ 143 h 167"/>
              <a:gd name="T58" fmla="*/ 22 w 173"/>
              <a:gd name="T59" fmla="*/ 117 h 167"/>
              <a:gd name="T60" fmla="*/ 30 w 173"/>
              <a:gd name="T61" fmla="*/ 116 h 167"/>
              <a:gd name="T62" fmla="*/ 33 w 173"/>
              <a:gd name="T63" fmla="*/ 114 h 167"/>
              <a:gd name="T64" fmla="*/ 37 w 173"/>
              <a:gd name="T65" fmla="*/ 114 h 167"/>
              <a:gd name="T66" fmla="*/ 47 w 173"/>
              <a:gd name="T67" fmla="*/ 110 h 167"/>
              <a:gd name="T68" fmla="*/ 59 w 173"/>
              <a:gd name="T69" fmla="*/ 104 h 167"/>
              <a:gd name="T70" fmla="*/ 67 w 173"/>
              <a:gd name="T71" fmla="*/ 102 h 167"/>
              <a:gd name="T72" fmla="*/ 67 w 173"/>
              <a:gd name="T73" fmla="*/ 100 h 167"/>
              <a:gd name="T74" fmla="*/ 67 w 173"/>
              <a:gd name="T75" fmla="*/ 84 h 167"/>
              <a:gd name="T76" fmla="*/ 63 w 173"/>
              <a:gd name="T77" fmla="*/ 78 h 167"/>
              <a:gd name="T78" fmla="*/ 59 w 173"/>
              <a:gd name="T79" fmla="*/ 64 h 167"/>
              <a:gd name="T80" fmla="*/ 55 w 173"/>
              <a:gd name="T81" fmla="*/ 62 h 167"/>
              <a:gd name="T82" fmla="*/ 55 w 173"/>
              <a:gd name="T83" fmla="*/ 57 h 167"/>
              <a:gd name="T84" fmla="*/ 53 w 173"/>
              <a:gd name="T85" fmla="*/ 51 h 167"/>
              <a:gd name="T86" fmla="*/ 53 w 173"/>
              <a:gd name="T87" fmla="*/ 45 h 167"/>
              <a:gd name="T88" fmla="*/ 57 w 173"/>
              <a:gd name="T89" fmla="*/ 43 h 167"/>
              <a:gd name="T90" fmla="*/ 55 w 173"/>
              <a:gd name="T91" fmla="*/ 31 h 167"/>
              <a:gd name="T92" fmla="*/ 57 w 173"/>
              <a:gd name="T93" fmla="*/ 19 h 167"/>
              <a:gd name="T94" fmla="*/ 65 w 173"/>
              <a:gd name="T95" fmla="*/ 9 h 167"/>
              <a:gd name="T96" fmla="*/ 79 w 173"/>
              <a:gd name="T97" fmla="*/ 2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3" h="167">
                <a:moveTo>
                  <a:pt x="86" y="0"/>
                </a:moveTo>
                <a:lnTo>
                  <a:pt x="94" y="2"/>
                </a:lnTo>
                <a:lnTo>
                  <a:pt x="102" y="4"/>
                </a:lnTo>
                <a:lnTo>
                  <a:pt x="108" y="7"/>
                </a:lnTo>
                <a:lnTo>
                  <a:pt x="112" y="11"/>
                </a:lnTo>
                <a:lnTo>
                  <a:pt x="114" y="15"/>
                </a:lnTo>
                <a:lnTo>
                  <a:pt x="116" y="21"/>
                </a:lnTo>
                <a:lnTo>
                  <a:pt x="118" y="25"/>
                </a:lnTo>
                <a:lnTo>
                  <a:pt x="118" y="31"/>
                </a:lnTo>
                <a:lnTo>
                  <a:pt x="118" y="37"/>
                </a:lnTo>
                <a:lnTo>
                  <a:pt x="116" y="43"/>
                </a:lnTo>
                <a:lnTo>
                  <a:pt x="118" y="43"/>
                </a:lnTo>
                <a:lnTo>
                  <a:pt x="120" y="45"/>
                </a:lnTo>
                <a:lnTo>
                  <a:pt x="120" y="49"/>
                </a:lnTo>
                <a:lnTo>
                  <a:pt x="120" y="51"/>
                </a:lnTo>
                <a:lnTo>
                  <a:pt x="120" y="55"/>
                </a:lnTo>
                <a:lnTo>
                  <a:pt x="118" y="57"/>
                </a:lnTo>
                <a:lnTo>
                  <a:pt x="118" y="61"/>
                </a:lnTo>
                <a:lnTo>
                  <a:pt x="118" y="62"/>
                </a:lnTo>
                <a:lnTo>
                  <a:pt x="116" y="64"/>
                </a:lnTo>
                <a:lnTo>
                  <a:pt x="114" y="64"/>
                </a:lnTo>
                <a:lnTo>
                  <a:pt x="112" y="72"/>
                </a:lnTo>
                <a:lnTo>
                  <a:pt x="110" y="78"/>
                </a:lnTo>
                <a:lnTo>
                  <a:pt x="108" y="82"/>
                </a:lnTo>
                <a:lnTo>
                  <a:pt x="106" y="84"/>
                </a:lnTo>
                <a:lnTo>
                  <a:pt x="106" y="84"/>
                </a:lnTo>
                <a:lnTo>
                  <a:pt x="106" y="100"/>
                </a:lnTo>
                <a:lnTo>
                  <a:pt x="106" y="100"/>
                </a:lnTo>
                <a:lnTo>
                  <a:pt x="106" y="102"/>
                </a:lnTo>
                <a:lnTo>
                  <a:pt x="110" y="102"/>
                </a:lnTo>
                <a:lnTo>
                  <a:pt x="114" y="104"/>
                </a:lnTo>
                <a:lnTo>
                  <a:pt x="118" y="106"/>
                </a:lnTo>
                <a:lnTo>
                  <a:pt x="126" y="110"/>
                </a:lnTo>
                <a:lnTo>
                  <a:pt x="132" y="112"/>
                </a:lnTo>
                <a:lnTo>
                  <a:pt x="136" y="114"/>
                </a:lnTo>
                <a:lnTo>
                  <a:pt x="138" y="114"/>
                </a:lnTo>
                <a:lnTo>
                  <a:pt x="140" y="114"/>
                </a:lnTo>
                <a:lnTo>
                  <a:pt x="142" y="114"/>
                </a:lnTo>
                <a:lnTo>
                  <a:pt x="143" y="116"/>
                </a:lnTo>
                <a:lnTo>
                  <a:pt x="147" y="116"/>
                </a:lnTo>
                <a:lnTo>
                  <a:pt x="151" y="117"/>
                </a:lnTo>
                <a:lnTo>
                  <a:pt x="163" y="129"/>
                </a:lnTo>
                <a:lnTo>
                  <a:pt x="169" y="143"/>
                </a:lnTo>
                <a:lnTo>
                  <a:pt x="173" y="153"/>
                </a:lnTo>
                <a:lnTo>
                  <a:pt x="173" y="159"/>
                </a:lnTo>
                <a:lnTo>
                  <a:pt x="173" y="159"/>
                </a:lnTo>
                <a:lnTo>
                  <a:pt x="173" y="159"/>
                </a:lnTo>
                <a:lnTo>
                  <a:pt x="171" y="163"/>
                </a:lnTo>
                <a:lnTo>
                  <a:pt x="169" y="165"/>
                </a:lnTo>
                <a:lnTo>
                  <a:pt x="165" y="167"/>
                </a:lnTo>
                <a:lnTo>
                  <a:pt x="8" y="167"/>
                </a:lnTo>
                <a:lnTo>
                  <a:pt x="4" y="165"/>
                </a:lnTo>
                <a:lnTo>
                  <a:pt x="2" y="163"/>
                </a:lnTo>
                <a:lnTo>
                  <a:pt x="0" y="159"/>
                </a:lnTo>
                <a:lnTo>
                  <a:pt x="0" y="159"/>
                </a:lnTo>
                <a:lnTo>
                  <a:pt x="0" y="159"/>
                </a:lnTo>
                <a:lnTo>
                  <a:pt x="0" y="153"/>
                </a:lnTo>
                <a:lnTo>
                  <a:pt x="4" y="143"/>
                </a:lnTo>
                <a:lnTo>
                  <a:pt x="10" y="129"/>
                </a:lnTo>
                <a:lnTo>
                  <a:pt x="22" y="117"/>
                </a:lnTo>
                <a:lnTo>
                  <a:pt x="26" y="116"/>
                </a:lnTo>
                <a:lnTo>
                  <a:pt x="30" y="116"/>
                </a:lnTo>
                <a:lnTo>
                  <a:pt x="31" y="114"/>
                </a:lnTo>
                <a:lnTo>
                  <a:pt x="33" y="114"/>
                </a:lnTo>
                <a:lnTo>
                  <a:pt x="35" y="114"/>
                </a:lnTo>
                <a:lnTo>
                  <a:pt x="37" y="114"/>
                </a:lnTo>
                <a:lnTo>
                  <a:pt x="41" y="112"/>
                </a:lnTo>
                <a:lnTo>
                  <a:pt x="47" y="110"/>
                </a:lnTo>
                <a:lnTo>
                  <a:pt x="55" y="108"/>
                </a:lnTo>
                <a:lnTo>
                  <a:pt x="59" y="104"/>
                </a:lnTo>
                <a:lnTo>
                  <a:pt x="63" y="104"/>
                </a:lnTo>
                <a:lnTo>
                  <a:pt x="67" y="102"/>
                </a:lnTo>
                <a:lnTo>
                  <a:pt x="67" y="102"/>
                </a:lnTo>
                <a:lnTo>
                  <a:pt x="67" y="100"/>
                </a:lnTo>
                <a:lnTo>
                  <a:pt x="67" y="84"/>
                </a:lnTo>
                <a:lnTo>
                  <a:pt x="67" y="84"/>
                </a:lnTo>
                <a:lnTo>
                  <a:pt x="65" y="82"/>
                </a:lnTo>
                <a:lnTo>
                  <a:pt x="63" y="78"/>
                </a:lnTo>
                <a:lnTo>
                  <a:pt x="61" y="72"/>
                </a:lnTo>
                <a:lnTo>
                  <a:pt x="59" y="64"/>
                </a:lnTo>
                <a:lnTo>
                  <a:pt x="57" y="64"/>
                </a:lnTo>
                <a:lnTo>
                  <a:pt x="55" y="62"/>
                </a:lnTo>
                <a:lnTo>
                  <a:pt x="55" y="61"/>
                </a:lnTo>
                <a:lnTo>
                  <a:pt x="55" y="57"/>
                </a:lnTo>
                <a:lnTo>
                  <a:pt x="53" y="55"/>
                </a:lnTo>
                <a:lnTo>
                  <a:pt x="53" y="51"/>
                </a:lnTo>
                <a:lnTo>
                  <a:pt x="53" y="49"/>
                </a:lnTo>
                <a:lnTo>
                  <a:pt x="53" y="45"/>
                </a:lnTo>
                <a:lnTo>
                  <a:pt x="55" y="43"/>
                </a:lnTo>
                <a:lnTo>
                  <a:pt x="57" y="43"/>
                </a:lnTo>
                <a:lnTo>
                  <a:pt x="55" y="37"/>
                </a:lnTo>
                <a:lnTo>
                  <a:pt x="55" y="31"/>
                </a:lnTo>
                <a:lnTo>
                  <a:pt x="55" y="25"/>
                </a:lnTo>
                <a:lnTo>
                  <a:pt x="57" y="19"/>
                </a:lnTo>
                <a:lnTo>
                  <a:pt x="59" y="13"/>
                </a:lnTo>
                <a:lnTo>
                  <a:pt x="65" y="9"/>
                </a:lnTo>
                <a:lnTo>
                  <a:pt x="71" y="4"/>
                </a:lnTo>
                <a:lnTo>
                  <a:pt x="79" y="2"/>
                </a:lnTo>
                <a:lnTo>
                  <a:pt x="8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en-US" kern="0">
              <a:solidFill>
                <a:sysClr val="windowText" lastClr="000000"/>
              </a:solidFill>
            </a:endParaRPr>
          </a:p>
        </p:txBody>
      </p:sp>
      <p:cxnSp>
        <p:nvCxnSpPr>
          <p:cNvPr id="14" name="直接连接符 17"/>
          <p:cNvCxnSpPr/>
          <p:nvPr/>
        </p:nvCxnSpPr>
        <p:spPr>
          <a:xfrm>
            <a:off x="10651730" y="3845941"/>
            <a:ext cx="0" cy="1654160"/>
          </a:xfrm>
          <a:prstGeom prst="line">
            <a:avLst/>
          </a:prstGeom>
          <a:noFill/>
          <a:ln w="9525" cap="flat" cmpd="sng" algn="ctr">
            <a:solidFill>
              <a:srgbClr val="404040"/>
            </a:solidFill>
            <a:prstDash val="solid"/>
          </a:ln>
          <a:effectLst/>
        </p:spPr>
      </p:cxnSp>
      <p:cxnSp>
        <p:nvCxnSpPr>
          <p:cNvPr id="15" name="直接连接符 18"/>
          <p:cNvCxnSpPr/>
          <p:nvPr/>
        </p:nvCxnSpPr>
        <p:spPr>
          <a:xfrm>
            <a:off x="8230485" y="1981321"/>
            <a:ext cx="0" cy="165416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</a:ln>
          <a:effectLst/>
        </p:spPr>
      </p:cxnSp>
      <p:cxnSp>
        <p:nvCxnSpPr>
          <p:cNvPr id="16" name="直接连接符 19"/>
          <p:cNvCxnSpPr/>
          <p:nvPr/>
        </p:nvCxnSpPr>
        <p:spPr>
          <a:xfrm>
            <a:off x="5757005" y="3845941"/>
            <a:ext cx="0" cy="1654160"/>
          </a:xfrm>
          <a:prstGeom prst="line">
            <a:avLst/>
          </a:prstGeom>
          <a:noFill/>
          <a:ln w="9525" cap="flat" cmpd="sng" algn="ctr">
            <a:solidFill>
              <a:srgbClr val="404040"/>
            </a:solidFill>
            <a:prstDash val="solid"/>
          </a:ln>
          <a:effectLst/>
        </p:spPr>
      </p:cxnSp>
      <p:cxnSp>
        <p:nvCxnSpPr>
          <p:cNvPr id="17" name="直接连接符 20"/>
          <p:cNvCxnSpPr/>
          <p:nvPr/>
        </p:nvCxnSpPr>
        <p:spPr>
          <a:xfrm>
            <a:off x="3312485" y="1903749"/>
            <a:ext cx="0" cy="165416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solid"/>
          </a:ln>
          <a:effectLst/>
        </p:spPr>
      </p:cxnSp>
      <p:sp>
        <p:nvSpPr>
          <p:cNvPr id="18" name="文本框 17"/>
          <p:cNvSpPr txBox="1"/>
          <p:nvPr/>
        </p:nvSpPr>
        <p:spPr>
          <a:xfrm>
            <a:off x="2325447" y="3852971"/>
            <a:ext cx="103105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>
              <a:defRPr/>
            </a:pPr>
            <a:r>
              <a:rPr lang="en-US" altLang="zh-CN" sz="2667" b="1" kern="0" dirty="0">
                <a:solidFill>
                  <a:schemeClr val="bg1"/>
                </a:solidFill>
              </a:rPr>
              <a:t>20XX</a:t>
            </a:r>
            <a:endParaRPr lang="zh-CN" altLang="en-US" sz="2667" b="1" kern="0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801965" y="3012793"/>
            <a:ext cx="103105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>
              <a:defRPr/>
            </a:pPr>
            <a:r>
              <a:rPr lang="en-US" altLang="zh-CN" sz="2667" b="1" kern="0" dirty="0">
                <a:solidFill>
                  <a:srgbClr val="404040"/>
                </a:solidFill>
              </a:rPr>
              <a:t>20XX</a:t>
            </a:r>
            <a:endParaRPr lang="zh-CN" altLang="en-US" sz="2667" b="1" kern="0" dirty="0">
              <a:solidFill>
                <a:srgbClr val="40404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216800" y="3839665"/>
            <a:ext cx="103105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>
              <a:defRPr/>
            </a:pPr>
            <a:r>
              <a:rPr lang="en-US" altLang="zh-CN" sz="2667" b="1" kern="0" dirty="0">
                <a:solidFill>
                  <a:schemeClr val="bg1"/>
                </a:solidFill>
              </a:rPr>
              <a:t>20XX</a:t>
            </a:r>
            <a:endParaRPr lang="zh-CN" altLang="en-US" sz="2667" b="1" kern="0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727024" y="3025585"/>
            <a:ext cx="1031051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>
              <a:defRPr/>
            </a:pPr>
            <a:r>
              <a:rPr lang="en-US" altLang="zh-CN" sz="2667" b="1" kern="0" dirty="0">
                <a:solidFill>
                  <a:srgbClr val="404040"/>
                </a:solidFill>
              </a:rPr>
              <a:t>20XX</a:t>
            </a:r>
            <a:endParaRPr lang="zh-CN" altLang="en-US" sz="2667" b="1" kern="0" dirty="0">
              <a:solidFill>
                <a:srgbClr val="40404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133400" y="2424465"/>
            <a:ext cx="2179085" cy="892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</a:p>
        </p:txBody>
      </p:sp>
      <p:sp>
        <p:nvSpPr>
          <p:cNvPr id="23" name="矩形 22"/>
          <p:cNvSpPr/>
          <p:nvPr/>
        </p:nvSpPr>
        <p:spPr>
          <a:xfrm>
            <a:off x="6051400" y="2424465"/>
            <a:ext cx="2179085" cy="892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</a:p>
        </p:txBody>
      </p:sp>
      <p:sp>
        <p:nvSpPr>
          <p:cNvPr id="24" name="矩形 23"/>
          <p:cNvSpPr/>
          <p:nvPr/>
        </p:nvSpPr>
        <p:spPr>
          <a:xfrm>
            <a:off x="3552512" y="4166935"/>
            <a:ext cx="2179085" cy="892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</a:p>
        </p:txBody>
      </p:sp>
      <p:sp>
        <p:nvSpPr>
          <p:cNvPr id="25" name="矩形 24"/>
          <p:cNvSpPr/>
          <p:nvPr/>
        </p:nvSpPr>
        <p:spPr>
          <a:xfrm>
            <a:off x="8470512" y="4166935"/>
            <a:ext cx="2179085" cy="892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333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957733" y="105816"/>
            <a:ext cx="8584672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267" dirty="0">
                <a:solidFill>
                  <a:srgbClr val="404040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</a:p>
        </p:txBody>
      </p:sp>
      <p:cxnSp>
        <p:nvCxnSpPr>
          <p:cNvPr id="27" name="直线连接符 26"/>
          <p:cNvCxnSpPr/>
          <p:nvPr/>
        </p:nvCxnSpPr>
        <p:spPr>
          <a:xfrm>
            <a:off x="1210984" y="1011199"/>
            <a:ext cx="10078172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rgbClr val="404040">
                    <a:alpha val="6500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图片 28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944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角三角形 1"/>
          <p:cNvSpPr/>
          <p:nvPr/>
        </p:nvSpPr>
        <p:spPr>
          <a:xfrm flipV="1">
            <a:off x="795" y="0"/>
            <a:ext cx="8634249" cy="68580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矩形 2"/>
          <p:cNvSpPr/>
          <p:nvPr/>
        </p:nvSpPr>
        <p:spPr>
          <a:xfrm>
            <a:off x="249698" y="1495951"/>
            <a:ext cx="2837011" cy="217696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4" name="矩形 3"/>
          <p:cNvSpPr/>
          <p:nvPr/>
        </p:nvSpPr>
        <p:spPr>
          <a:xfrm>
            <a:off x="3202093" y="1495951"/>
            <a:ext cx="2837011" cy="217696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5" name="矩形 4"/>
          <p:cNvSpPr/>
          <p:nvPr/>
        </p:nvSpPr>
        <p:spPr>
          <a:xfrm>
            <a:off x="6154487" y="1495951"/>
            <a:ext cx="2837011" cy="217696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矩形 5"/>
          <p:cNvSpPr/>
          <p:nvPr/>
        </p:nvSpPr>
        <p:spPr>
          <a:xfrm>
            <a:off x="9106881" y="1495951"/>
            <a:ext cx="2837011" cy="217696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7" name="矩形 6"/>
          <p:cNvSpPr/>
          <p:nvPr/>
        </p:nvSpPr>
        <p:spPr>
          <a:xfrm>
            <a:off x="249698" y="3776305"/>
            <a:ext cx="2837011" cy="217696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8" name="矩形 7"/>
          <p:cNvSpPr/>
          <p:nvPr/>
        </p:nvSpPr>
        <p:spPr>
          <a:xfrm>
            <a:off x="3202093" y="3776305"/>
            <a:ext cx="2837011" cy="217696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9" name="矩形 8"/>
          <p:cNvSpPr/>
          <p:nvPr/>
        </p:nvSpPr>
        <p:spPr>
          <a:xfrm>
            <a:off x="6154487" y="3776305"/>
            <a:ext cx="2837011" cy="217696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10" name="矩形 9"/>
          <p:cNvSpPr/>
          <p:nvPr/>
        </p:nvSpPr>
        <p:spPr>
          <a:xfrm>
            <a:off x="9106881" y="3776305"/>
            <a:ext cx="2837011" cy="2176968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11" name="文本框 10"/>
          <p:cNvSpPr txBox="1"/>
          <p:nvPr/>
        </p:nvSpPr>
        <p:spPr>
          <a:xfrm>
            <a:off x="249698" y="217901"/>
            <a:ext cx="5628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PICTURE</a:t>
            </a:r>
            <a:r>
              <a:rPr kumimoji="1" lang="zh-CN" altLang="en-US" b="1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b="1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HERE</a:t>
            </a:r>
            <a:r>
              <a:rPr kumimoji="1" lang="zh-CN" altLang="en-US" b="1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 图片展示页</a:t>
            </a:r>
            <a:endParaRPr kumimoji="1" lang="en-US" altLang="zh-CN" b="1" dirty="0">
              <a:solidFill>
                <a:srgbClr val="1D1D1D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9698" y="669470"/>
            <a:ext cx="6677971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图片更换方式：双击图片，在顶部导航中找到填充，下拉菜单选择填充效果，选择</a:t>
            </a:r>
            <a:r>
              <a:rPr lang="zh-CN" altLang="zh-CN" sz="1333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“</a:t>
            </a:r>
            <a:r>
              <a:rPr lang="zh-CN" altLang="en-US" sz="1333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图片或纹理”，在来自图片中选择想要插入的图片，点击插入并确定。</a:t>
            </a:r>
            <a:endParaRPr lang="en-US" altLang="zh-CN" sz="1333" dirty="0">
              <a:solidFill>
                <a:srgbClr val="1D1D1D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14" name="图片 13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97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438742" y="3665035"/>
            <a:ext cx="2160000" cy="28803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2325299" y="3665035"/>
            <a:ext cx="2640000" cy="2880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4691857" y="3665035"/>
            <a:ext cx="2640000" cy="28803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7058414" y="3665035"/>
            <a:ext cx="2640000" cy="2880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6" name="椭圆 5"/>
          <p:cNvSpPr>
            <a:spLocks noChangeAspect="1"/>
          </p:cNvSpPr>
          <p:nvPr/>
        </p:nvSpPr>
        <p:spPr>
          <a:xfrm>
            <a:off x="2286271" y="1908712"/>
            <a:ext cx="384000" cy="38400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4604073" y="5393227"/>
            <a:ext cx="384000" cy="384000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7058414" y="1908712"/>
            <a:ext cx="384000" cy="384000"/>
          </a:xfrm>
          <a:prstGeom prst="ellipse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chemeClr val="bg1"/>
              </a:solidFill>
              <a:latin typeface="Century Gothic"/>
              <a:ea typeface="微软雅黑"/>
            </a:endParaRPr>
          </a:p>
        </p:txBody>
      </p:sp>
      <p:cxnSp>
        <p:nvCxnSpPr>
          <p:cNvPr id="9" name="直接连接符 11"/>
          <p:cNvCxnSpPr/>
          <p:nvPr/>
        </p:nvCxnSpPr>
        <p:spPr>
          <a:xfrm>
            <a:off x="2478271" y="2369024"/>
            <a:ext cx="0" cy="12000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12"/>
          <p:cNvCxnSpPr/>
          <p:nvPr/>
        </p:nvCxnSpPr>
        <p:spPr>
          <a:xfrm>
            <a:off x="4788830" y="4049077"/>
            <a:ext cx="0" cy="12000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3"/>
          <p:cNvCxnSpPr/>
          <p:nvPr/>
        </p:nvCxnSpPr>
        <p:spPr>
          <a:xfrm>
            <a:off x="7250414" y="2369024"/>
            <a:ext cx="0" cy="12000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709959" y="1908713"/>
            <a:ext cx="2582736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33" b="1" dirty="0">
                <a:solidFill>
                  <a:schemeClr val="accent2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2133" b="1" dirty="0">
                <a:solidFill>
                  <a:schemeClr val="accent2"/>
                </a:solidFill>
                <a:latin typeface="Century Gothic"/>
                <a:ea typeface="微软雅黑"/>
              </a:rPr>
              <a:t>Text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042478" y="4423010"/>
            <a:ext cx="2582736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33" b="1" dirty="0">
                <a:solidFill>
                  <a:srgbClr val="F1B015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2133" b="1" dirty="0">
                <a:solidFill>
                  <a:srgbClr val="F1B015"/>
                </a:solidFill>
                <a:latin typeface="Century Gothic"/>
                <a:ea typeface="微软雅黑"/>
              </a:rPr>
              <a:t>Text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557395" y="1908713"/>
            <a:ext cx="2582736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133" b="1" dirty="0">
                <a:solidFill>
                  <a:schemeClr val="accent2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2133" b="1" dirty="0">
                <a:solidFill>
                  <a:schemeClr val="accent2"/>
                </a:solidFill>
                <a:latin typeface="Century Gothic"/>
                <a:ea typeface="微软雅黑"/>
              </a:rPr>
              <a:t>Text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8848763" y="4430390"/>
            <a:ext cx="2582736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33" b="1" dirty="0">
                <a:solidFill>
                  <a:srgbClr val="F1B015"/>
                </a:solidFill>
                <a:latin typeface="Century Gothic"/>
                <a:ea typeface="微软雅黑"/>
                <a:cs typeface="Arial" panose="020B0604020202020204" pitchFamily="34" charset="0"/>
              </a:rPr>
              <a:t>Add Your </a:t>
            </a:r>
            <a:r>
              <a:rPr lang="en-US" altLang="zh-CN" sz="2133" b="1" dirty="0">
                <a:solidFill>
                  <a:srgbClr val="F1B015"/>
                </a:solidFill>
                <a:latin typeface="Century Gothic"/>
                <a:ea typeface="微软雅黑"/>
              </a:rPr>
              <a:t>Text</a:t>
            </a:r>
          </a:p>
        </p:txBody>
      </p:sp>
      <p:grpSp>
        <p:nvGrpSpPr>
          <p:cNvPr id="16" name="组 15"/>
          <p:cNvGrpSpPr/>
          <p:nvPr/>
        </p:nvGrpSpPr>
        <p:grpSpPr>
          <a:xfrm>
            <a:off x="10074111" y="3413899"/>
            <a:ext cx="768000" cy="779154"/>
            <a:chOff x="7554987" y="2209979"/>
            <a:chExt cx="576000" cy="584365"/>
          </a:xfrm>
        </p:grpSpPr>
        <p:sp>
          <p:nvSpPr>
            <p:cNvPr id="17" name="椭圆 16"/>
            <p:cNvSpPr>
              <a:spLocks noChangeAspect="1"/>
            </p:cNvSpPr>
            <p:nvPr/>
          </p:nvSpPr>
          <p:spPr>
            <a:xfrm>
              <a:off x="7554987" y="2218344"/>
              <a:ext cx="576000" cy="576000"/>
            </a:xfrm>
            <a:prstGeom prst="ellipse">
              <a:avLst/>
            </a:prstGeom>
            <a:solidFill>
              <a:srgbClr val="F1B01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endParaRPr lang="zh-CN" altLang="en-US" sz="6400" dirty="0">
                <a:solidFill>
                  <a:schemeClr val="bg1"/>
                </a:solidFill>
                <a:latin typeface="Century Gothic"/>
                <a:ea typeface="微软雅黑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14770" y="2209979"/>
              <a:ext cx="418625" cy="5678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kumimoji="1" lang="en-US" altLang="zh-CN" sz="4800" dirty="0">
                  <a:solidFill>
                    <a:schemeClr val="bg1"/>
                  </a:solidFill>
                  <a:latin typeface="Century Gothic"/>
                  <a:ea typeface="微软雅黑"/>
                </a:rPr>
                <a:t>+</a:t>
              </a:r>
              <a:endParaRPr kumimoji="1" lang="zh-CN" altLang="en-US" sz="4800" dirty="0">
                <a:solidFill>
                  <a:schemeClr val="bg1"/>
                </a:solidFill>
                <a:latin typeface="Century Gothic"/>
                <a:ea typeface="微软雅黑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2709960" y="2292712"/>
            <a:ext cx="2666525" cy="625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333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557396" y="2292712"/>
            <a:ext cx="2666525" cy="625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333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042478" y="4777666"/>
            <a:ext cx="2666525" cy="625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333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132796" y="4803322"/>
            <a:ext cx="2666525" cy="625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333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173099" y="313573"/>
            <a:ext cx="415393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733" dirty="0">
                <a:solidFill>
                  <a:srgbClr val="F9B616"/>
                </a:solidFill>
                <a:ea typeface="微软雅黑"/>
                <a:cs typeface="Impact"/>
              </a:rPr>
              <a:t>点击此处添加标题</a:t>
            </a:r>
          </a:p>
        </p:txBody>
      </p:sp>
      <p:cxnSp>
        <p:nvCxnSpPr>
          <p:cNvPr id="24" name="直线连接符 23"/>
          <p:cNvCxnSpPr/>
          <p:nvPr/>
        </p:nvCxnSpPr>
        <p:spPr>
          <a:xfrm>
            <a:off x="1210984" y="1067183"/>
            <a:ext cx="10078172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图片 2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3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4" y="1140549"/>
            <a:ext cx="7585088" cy="4021323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451687" y="1512028"/>
            <a:ext cx="4376519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867" dirty="0">
                <a:solidFill>
                  <a:schemeClr val="accent2"/>
                </a:solidFill>
                <a:ea typeface="宋体"/>
              </a:rPr>
              <a:t>THANK YOU</a:t>
            </a:r>
            <a:endParaRPr kumimoji="1" lang="zh-CN" altLang="en-US" sz="5867" dirty="0">
              <a:solidFill>
                <a:schemeClr val="accent2"/>
              </a:solidFill>
              <a:ea typeface="宋体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51687" y="2289200"/>
            <a:ext cx="5977919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867" dirty="0">
                <a:solidFill>
                  <a:srgbClr val="FFFFFF"/>
                </a:solidFill>
                <a:ea typeface="宋体"/>
              </a:rPr>
              <a:t>FOR</a:t>
            </a:r>
            <a:r>
              <a:rPr kumimoji="1" lang="zh-CN" altLang="en-US" sz="5867" dirty="0">
                <a:solidFill>
                  <a:srgbClr val="FFFFFF"/>
                </a:solidFill>
                <a:ea typeface="宋体"/>
              </a:rPr>
              <a:t> </a:t>
            </a:r>
            <a:r>
              <a:rPr kumimoji="1" lang="en-US" altLang="zh-CN" sz="5867" dirty="0">
                <a:solidFill>
                  <a:srgbClr val="FFFFFF"/>
                </a:solidFill>
                <a:ea typeface="宋体"/>
              </a:rPr>
              <a:t>WATCHING</a:t>
            </a:r>
            <a:endParaRPr kumimoji="1" lang="zh-CN" altLang="en-US" sz="5867" dirty="0">
              <a:solidFill>
                <a:srgbClr val="FFFFFF"/>
              </a:solidFill>
              <a:ea typeface="宋体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1686" y="3962707"/>
            <a:ext cx="5003032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点击此处添加文本内容，如关键词、部分简单介绍等。点击此处添加文本内容，如关键词、部分简单介绍等。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51686" y="3306634"/>
            <a:ext cx="5003032" cy="259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280"/>
              </a:lnSpc>
            </a:pPr>
            <a:r>
              <a:rPr kumimoji="1" lang="en-US" altLang="zh-CN" sz="1333" dirty="0">
                <a:solidFill>
                  <a:schemeClr val="accent2"/>
                </a:solidFill>
                <a:ea typeface="微软雅黑"/>
                <a:cs typeface="Arial"/>
              </a:rPr>
              <a:t>PRESENTED</a:t>
            </a:r>
            <a:r>
              <a:rPr kumimoji="1" lang="zh-CN" altLang="en-US" sz="1333" dirty="0">
                <a:solidFill>
                  <a:schemeClr val="accent2"/>
                </a:solidFill>
                <a:ea typeface="微软雅黑"/>
                <a:cs typeface="Arial"/>
              </a:rPr>
              <a:t> </a:t>
            </a:r>
            <a:r>
              <a:rPr kumimoji="1" lang="en-US" altLang="zh-CN" sz="1333" dirty="0">
                <a:solidFill>
                  <a:schemeClr val="accent2"/>
                </a:solidFill>
                <a:ea typeface="微软雅黑"/>
                <a:cs typeface="Arial"/>
              </a:rPr>
              <a:t>BY</a:t>
            </a:r>
            <a:r>
              <a:rPr kumimoji="1" lang="zh-CN" altLang="en-US" sz="1333" dirty="0">
                <a:solidFill>
                  <a:schemeClr val="accent2"/>
                </a:solidFill>
                <a:ea typeface="微软雅黑"/>
                <a:cs typeface="Arial"/>
              </a:rPr>
              <a:t> </a:t>
            </a:r>
            <a:r>
              <a:rPr kumimoji="1" lang="en-US" altLang="zh-CN" sz="1333" dirty="0">
                <a:solidFill>
                  <a:schemeClr val="accent2"/>
                </a:solidFill>
                <a:latin typeface="Segoe UI Light"/>
                <a:cs typeface="Segoe UI Light"/>
              </a:rPr>
              <a:t>OfficePLUS</a:t>
            </a:r>
            <a:endParaRPr kumimoji="1" lang="en-US" altLang="zh-CN" sz="1333" dirty="0">
              <a:solidFill>
                <a:schemeClr val="accent2"/>
              </a:solidFill>
              <a:ea typeface="微软雅黑"/>
              <a:cs typeface="Arial"/>
            </a:endParaRPr>
          </a:p>
        </p:txBody>
      </p:sp>
      <p:pic>
        <p:nvPicPr>
          <p:cNvPr id="7" name="图片 6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1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35847" y="0"/>
            <a:ext cx="5656948" cy="6858000"/>
          </a:xfrm>
          <a:prstGeom prst="rect">
            <a:avLst/>
          </a:prstGeom>
          <a:solidFill>
            <a:srgbClr val="1D1D1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/>
          </a:p>
        </p:txBody>
      </p:sp>
      <p:grpSp>
        <p:nvGrpSpPr>
          <p:cNvPr id="3" name="组 2"/>
          <p:cNvGrpSpPr/>
          <p:nvPr/>
        </p:nvGrpSpPr>
        <p:grpSpPr>
          <a:xfrm>
            <a:off x="6032073" y="615817"/>
            <a:ext cx="6160719" cy="1616671"/>
            <a:chOff x="4743860" y="461861"/>
            <a:chExt cx="4400139" cy="1154667"/>
          </a:xfrm>
        </p:grpSpPr>
        <p:sp>
          <p:nvSpPr>
            <p:cNvPr id="4" name="剪去单角的矩形 3"/>
            <p:cNvSpPr/>
            <p:nvPr/>
          </p:nvSpPr>
          <p:spPr>
            <a:xfrm flipH="1" flipV="1">
              <a:off x="4754355" y="461861"/>
              <a:ext cx="4389644" cy="1144170"/>
            </a:xfrm>
            <a:prstGeom prst="snip1Rect">
              <a:avLst>
                <a:gd name="adj" fmla="val 2675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/>
            </a:p>
          </p:txBody>
        </p:sp>
        <p:sp>
          <p:nvSpPr>
            <p:cNvPr id="5" name="直角三角形 4"/>
            <p:cNvSpPr/>
            <p:nvPr/>
          </p:nvSpPr>
          <p:spPr>
            <a:xfrm flipH="1" flipV="1">
              <a:off x="4743860" y="1291124"/>
              <a:ext cx="325404" cy="325404"/>
            </a:xfrm>
            <a:prstGeom prst="rtTriangl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581349" y="5648335"/>
            <a:ext cx="2911374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267" b="1" dirty="0">
                <a:solidFill>
                  <a:srgbClr val="FFFFFF"/>
                </a:solidFill>
              </a:rPr>
              <a:t>CONTENTS</a:t>
            </a:r>
            <a:endParaRPr kumimoji="1" lang="zh-CN" altLang="en-US" sz="4267" b="1" dirty="0">
              <a:solidFill>
                <a:srgbClr val="FFFFFF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31758" y="839751"/>
            <a:ext cx="5359581" cy="1159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srgbClr val="103154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文本内容，如关键词、部分简单介绍等。点击此处添加文本内容，如关键词、部分简单介绍等。点击此处添加文本内容，如关键词、部分简单介绍等。点击此处添加文本内容，如关键词、部分简单介绍等。点击此处添加文本内容，如关键词、部分简单介绍等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7839930" y="2756879"/>
            <a:ext cx="1816555" cy="51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133" dirty="0">
                <a:solidFill>
                  <a:schemeClr val="bg1"/>
                </a:solidFill>
              </a:rPr>
              <a:t>PART</a:t>
            </a:r>
            <a:r>
              <a:rPr lang="zh-CN" altLang="en-US" sz="2133" dirty="0">
                <a:solidFill>
                  <a:schemeClr val="bg1"/>
                </a:solidFill>
              </a:rPr>
              <a:t> </a:t>
            </a:r>
            <a:r>
              <a:rPr lang="en-US" altLang="zh-CN" sz="2133" dirty="0">
                <a:solidFill>
                  <a:schemeClr val="bg1"/>
                </a:solidFill>
              </a:rPr>
              <a:t>ONE</a:t>
            </a:r>
            <a:endParaRPr kumimoji="1" lang="zh-CN" altLang="en-US" sz="2133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911431" y="2630507"/>
            <a:ext cx="8675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800" dirty="0">
                <a:solidFill>
                  <a:srgbClr val="FFFFFF"/>
                </a:solidFill>
              </a:rPr>
              <a:t>01</a:t>
            </a:r>
            <a:endParaRPr kumimoji="1" lang="zh-CN" altLang="en-US" sz="4800" dirty="0">
              <a:solidFill>
                <a:srgbClr val="FFFFFF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839930" y="3624386"/>
            <a:ext cx="1816555" cy="51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133" dirty="0">
                <a:solidFill>
                  <a:schemeClr val="bg1"/>
                </a:solidFill>
              </a:rPr>
              <a:t>PART</a:t>
            </a:r>
            <a:r>
              <a:rPr lang="zh-CN" altLang="en-US" sz="2133" dirty="0">
                <a:solidFill>
                  <a:schemeClr val="bg1"/>
                </a:solidFill>
              </a:rPr>
              <a:t> </a:t>
            </a:r>
            <a:r>
              <a:rPr lang="en-US" altLang="zh-CN" sz="2133" dirty="0">
                <a:solidFill>
                  <a:schemeClr val="bg1"/>
                </a:solidFill>
              </a:rPr>
              <a:t>TWO</a:t>
            </a:r>
            <a:endParaRPr kumimoji="1" lang="zh-CN" altLang="en-US" sz="2133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11431" y="3498014"/>
            <a:ext cx="8675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800" dirty="0">
                <a:solidFill>
                  <a:srgbClr val="FFFFFF"/>
                </a:solidFill>
              </a:rPr>
              <a:t>02</a:t>
            </a:r>
            <a:endParaRPr kumimoji="1" lang="zh-CN" altLang="en-US" sz="4800" dirty="0">
              <a:solidFill>
                <a:srgbClr val="FFFFFF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839930" y="4491892"/>
            <a:ext cx="1816555" cy="51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133" dirty="0">
                <a:solidFill>
                  <a:schemeClr val="bg1"/>
                </a:solidFill>
              </a:rPr>
              <a:t>PART</a:t>
            </a:r>
            <a:r>
              <a:rPr lang="zh-CN" altLang="en-US" sz="2133" dirty="0">
                <a:solidFill>
                  <a:schemeClr val="bg1"/>
                </a:solidFill>
              </a:rPr>
              <a:t> </a:t>
            </a:r>
            <a:r>
              <a:rPr lang="en-US" altLang="zh-CN" sz="2133" dirty="0">
                <a:solidFill>
                  <a:schemeClr val="bg1"/>
                </a:solidFill>
              </a:rPr>
              <a:t>THREE</a:t>
            </a:r>
            <a:endParaRPr kumimoji="1" lang="zh-CN" altLang="en-US" sz="2133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11431" y="4365521"/>
            <a:ext cx="8675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800" dirty="0">
                <a:solidFill>
                  <a:srgbClr val="FFFFFF"/>
                </a:solidFill>
              </a:rPr>
              <a:t>03</a:t>
            </a:r>
            <a:endParaRPr kumimoji="1" lang="zh-CN" altLang="en-US" sz="4800" dirty="0">
              <a:solidFill>
                <a:srgbClr val="FFFFFF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839930" y="5359400"/>
            <a:ext cx="1816555" cy="51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133" dirty="0">
                <a:solidFill>
                  <a:schemeClr val="bg1"/>
                </a:solidFill>
              </a:rPr>
              <a:t>PART</a:t>
            </a:r>
            <a:r>
              <a:rPr lang="zh-CN" altLang="en-US" sz="2133" dirty="0">
                <a:solidFill>
                  <a:schemeClr val="bg1"/>
                </a:solidFill>
              </a:rPr>
              <a:t> </a:t>
            </a:r>
            <a:r>
              <a:rPr lang="en-US" altLang="zh-CN" sz="2133" dirty="0">
                <a:solidFill>
                  <a:schemeClr val="bg1"/>
                </a:solidFill>
              </a:rPr>
              <a:t>FOUR</a:t>
            </a:r>
            <a:endParaRPr kumimoji="1" lang="zh-CN" altLang="en-US" sz="2133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911431" y="5233029"/>
            <a:ext cx="8675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800" dirty="0">
                <a:solidFill>
                  <a:srgbClr val="FFFFFF"/>
                </a:solidFill>
              </a:rPr>
              <a:t>04</a:t>
            </a:r>
            <a:endParaRPr kumimoji="1" lang="zh-CN" altLang="en-US" sz="4800" dirty="0">
              <a:solidFill>
                <a:srgbClr val="FFFFFF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9418593" y="2756879"/>
            <a:ext cx="1281120" cy="519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21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工作概况</a:t>
            </a:r>
          </a:p>
        </p:txBody>
      </p:sp>
      <p:sp>
        <p:nvSpPr>
          <p:cNvPr id="21" name="矩形 20"/>
          <p:cNvSpPr/>
          <p:nvPr/>
        </p:nvSpPr>
        <p:spPr>
          <a:xfrm>
            <a:off x="9418593" y="3624386"/>
            <a:ext cx="1281120" cy="519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21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阶段成就</a:t>
            </a:r>
          </a:p>
        </p:txBody>
      </p:sp>
      <p:sp>
        <p:nvSpPr>
          <p:cNvPr id="22" name="矩形 21"/>
          <p:cNvSpPr/>
          <p:nvPr/>
        </p:nvSpPr>
        <p:spPr>
          <a:xfrm>
            <a:off x="9418593" y="4491893"/>
            <a:ext cx="1281120" cy="519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21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经验教训</a:t>
            </a:r>
          </a:p>
        </p:txBody>
      </p:sp>
      <p:sp>
        <p:nvSpPr>
          <p:cNvPr id="23" name="矩形 22"/>
          <p:cNvSpPr/>
          <p:nvPr/>
        </p:nvSpPr>
        <p:spPr>
          <a:xfrm>
            <a:off x="9418593" y="5359401"/>
            <a:ext cx="1281120" cy="519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kumimoji="1" lang="zh-CN" altLang="en-US" sz="21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阶段计划</a:t>
            </a:r>
          </a:p>
        </p:txBody>
      </p:sp>
      <p:pic>
        <p:nvPicPr>
          <p:cNvPr id="24" name="图片 2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1733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572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2014-06-13_EelTrapChina_ROW10413349290_1920x108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441398" y="759873"/>
            <a:ext cx="161775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67" dirty="0">
                <a:solidFill>
                  <a:schemeClr val="bg1"/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/>
        </p:nvSpPr>
        <p:spPr>
          <a:xfrm>
            <a:off x="441397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067" dirty="0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prstClr val="white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8997387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004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5" y="3933579"/>
            <a:ext cx="12192000" cy="178725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4" name="文本框 3"/>
          <p:cNvSpPr txBox="1"/>
          <p:nvPr/>
        </p:nvSpPr>
        <p:spPr>
          <a:xfrm>
            <a:off x="853601" y="3933579"/>
            <a:ext cx="1027845" cy="1717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11733" b="1" dirty="0">
                <a:solidFill>
                  <a:srgbClr val="1D1D1D"/>
                </a:solidFill>
                <a:ea typeface="宋体"/>
              </a:rPr>
              <a:t>1</a:t>
            </a:r>
            <a:endParaRPr kumimoji="1" lang="zh-CN" altLang="en-US" sz="11733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68477" y="4235043"/>
            <a:ext cx="34676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400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工作概况</a:t>
            </a:r>
          </a:p>
        </p:txBody>
      </p:sp>
      <p:pic>
        <p:nvPicPr>
          <p:cNvPr id="6" name="图片 5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75" y="6270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8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96549" y="3569243"/>
            <a:ext cx="3182695" cy="1558167"/>
          </a:xfrm>
          <a:prstGeom prst="rect">
            <a:avLst/>
          </a:prstGeom>
          <a:solidFill>
            <a:srgbClr val="1D1D1D">
              <a:alpha val="6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16755" y="1413365"/>
            <a:ext cx="3262488" cy="2156177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96549" y="3630181"/>
            <a:ext cx="3193984" cy="89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6" name="矩形 5"/>
          <p:cNvSpPr/>
          <p:nvPr/>
        </p:nvSpPr>
        <p:spPr>
          <a:xfrm>
            <a:off x="820074" y="3569243"/>
            <a:ext cx="76475" cy="155816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362237" y="3569243"/>
            <a:ext cx="3182695" cy="1558167"/>
          </a:xfrm>
          <a:prstGeom prst="rect">
            <a:avLst/>
          </a:prstGeom>
          <a:solidFill>
            <a:srgbClr val="1D1D1D">
              <a:alpha val="6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282443" y="1413365"/>
            <a:ext cx="3262488" cy="2156177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62237" y="3630181"/>
            <a:ext cx="3193984" cy="89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1" name="矩形 10"/>
          <p:cNvSpPr/>
          <p:nvPr/>
        </p:nvSpPr>
        <p:spPr>
          <a:xfrm>
            <a:off x="4285762" y="3569243"/>
            <a:ext cx="76475" cy="1558165"/>
          </a:xfrm>
          <a:prstGeom prst="rect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839216" y="3569243"/>
            <a:ext cx="3182695" cy="1558167"/>
          </a:xfrm>
          <a:prstGeom prst="rect">
            <a:avLst/>
          </a:prstGeom>
          <a:solidFill>
            <a:srgbClr val="1D1D1D">
              <a:alpha val="68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759422" y="1413365"/>
            <a:ext cx="3262488" cy="2156177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839215" y="3630181"/>
            <a:ext cx="3193984" cy="89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6" name="矩形 15"/>
          <p:cNvSpPr/>
          <p:nvPr/>
        </p:nvSpPr>
        <p:spPr>
          <a:xfrm>
            <a:off x="7762741" y="3569243"/>
            <a:ext cx="76475" cy="1558165"/>
          </a:xfrm>
          <a:prstGeom prst="rect">
            <a:avLst/>
          </a:prstGeom>
          <a:solidFill>
            <a:srgbClr val="F1B01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31365" y="5266723"/>
            <a:ext cx="10201835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333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4173099" y="313573"/>
            <a:ext cx="4153939" cy="66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733" dirty="0">
                <a:solidFill>
                  <a:srgbClr val="F9B616"/>
                </a:solidFill>
                <a:ea typeface="微软雅黑"/>
                <a:cs typeface="Impact"/>
              </a:rPr>
              <a:t>点击此处添加标题</a:t>
            </a:r>
          </a:p>
        </p:txBody>
      </p:sp>
      <p:cxnSp>
        <p:nvCxnSpPr>
          <p:cNvPr id="19" name="直线连接符 18"/>
          <p:cNvCxnSpPr/>
          <p:nvPr/>
        </p:nvCxnSpPr>
        <p:spPr>
          <a:xfrm>
            <a:off x="1210984" y="1067183"/>
            <a:ext cx="10078172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图片 20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75" y="6270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7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411977" y="1399232"/>
            <a:ext cx="3550992" cy="3550992"/>
            <a:chOff x="1411977" y="1399232"/>
            <a:chExt cx="3550992" cy="3550992"/>
          </a:xfrm>
        </p:grpSpPr>
        <p:sp>
          <p:nvSpPr>
            <p:cNvPr id="2" name="空心弧 1"/>
            <p:cNvSpPr/>
            <p:nvPr/>
          </p:nvSpPr>
          <p:spPr>
            <a:xfrm rot="16200000">
              <a:off x="1411977" y="1399232"/>
              <a:ext cx="3550992" cy="3550992"/>
            </a:xfrm>
            <a:prstGeom prst="blockArc">
              <a:avLst>
                <a:gd name="adj1" fmla="val 4719989"/>
                <a:gd name="adj2" fmla="val 21446483"/>
                <a:gd name="adj3" fmla="val 5649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latin typeface="Calibri"/>
                <a:ea typeface="宋体"/>
              </a:endParaRPr>
            </a:p>
          </p:txBody>
        </p:sp>
        <p:sp>
          <p:nvSpPr>
            <p:cNvPr id="3" name="椭圆 2"/>
            <p:cNvSpPr/>
            <p:nvPr/>
          </p:nvSpPr>
          <p:spPr>
            <a:xfrm>
              <a:off x="1497110" y="1484364"/>
              <a:ext cx="3380729" cy="3380729"/>
            </a:xfrm>
            <a:prstGeom prst="ellipse">
              <a:avLst/>
            </a:prstGeom>
            <a:noFill/>
            <a:ln w="38100" cmpd="sng">
              <a:solidFill>
                <a:schemeClr val="accent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white"/>
                </a:solidFill>
                <a:latin typeface="Calibri"/>
                <a:ea typeface="宋体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5598473" y="1387471"/>
            <a:ext cx="55035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chemeClr val="bg1"/>
                </a:solidFill>
                <a:ea typeface="微软雅黑"/>
                <a:cs typeface="Impact"/>
              </a:rPr>
              <a:t>CLICK HERE TO ADD YOUR TITLE</a:t>
            </a:r>
          </a:p>
          <a:p>
            <a:r>
              <a:rPr kumimoji="1" lang="zh-CN" altLang="en-US" sz="4800" dirty="0">
                <a:solidFill>
                  <a:schemeClr val="accent2"/>
                </a:solidFill>
                <a:ea typeface="微软雅黑"/>
                <a:cs typeface="Impact"/>
              </a:rPr>
              <a:t>点击此处添加标题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598473" y="3726574"/>
            <a:ext cx="5212347" cy="89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zh-CN" altLang="en-US" sz="1333" dirty="0">
                <a:solidFill>
                  <a:prstClr val="white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sz="1333" dirty="0">
                <a:solidFill>
                  <a:prstClr val="white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kumimoji="1" lang="zh-CN" altLang="en-US" sz="1333" dirty="0">
                <a:solidFill>
                  <a:prstClr val="white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kumimoji="1" lang="en-US" altLang="zh-CN" sz="1333" dirty="0">
                <a:solidFill>
                  <a:prstClr val="white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kumimoji="1" lang="zh-CN" altLang="en-US" sz="1333" dirty="0">
                <a:solidFill>
                  <a:prstClr val="white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  <a:endParaRPr kumimoji="1" lang="en-US" altLang="zh-CN" sz="1333" dirty="0">
              <a:solidFill>
                <a:prstClr val="white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723374" y="1710628"/>
            <a:ext cx="2928197" cy="2928197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prstClr val="white"/>
              </a:solidFill>
              <a:latin typeface="Calibri"/>
              <a:ea typeface="宋体"/>
            </a:endParaRPr>
          </a:p>
        </p:txBody>
      </p:sp>
      <p:pic>
        <p:nvPicPr>
          <p:cNvPr id="9" name="图片 8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17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20"/>
          <p:cNvSpPr txBox="1"/>
          <p:nvPr/>
        </p:nvSpPr>
        <p:spPr>
          <a:xfrm>
            <a:off x="1957733" y="105816"/>
            <a:ext cx="8584672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267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22" name="直线连接符 21"/>
          <p:cNvCxnSpPr/>
          <p:nvPr/>
        </p:nvCxnSpPr>
        <p:spPr>
          <a:xfrm>
            <a:off x="1210984" y="1011199"/>
            <a:ext cx="10078172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组 1"/>
          <p:cNvGrpSpPr/>
          <p:nvPr/>
        </p:nvGrpSpPr>
        <p:grpSpPr>
          <a:xfrm>
            <a:off x="1210984" y="1363049"/>
            <a:ext cx="2723637" cy="2715780"/>
            <a:chOff x="1210984" y="1363049"/>
            <a:chExt cx="2723637" cy="2715780"/>
          </a:xfrm>
        </p:grpSpPr>
        <p:sp>
          <p:nvSpPr>
            <p:cNvPr id="26" name="空心弧 25"/>
            <p:cNvSpPr/>
            <p:nvPr/>
          </p:nvSpPr>
          <p:spPr>
            <a:xfrm rot="6977117">
              <a:off x="1218840" y="1374149"/>
              <a:ext cx="2704678" cy="2704682"/>
            </a:xfrm>
            <a:prstGeom prst="blockArc">
              <a:avLst>
                <a:gd name="adj1" fmla="val 12089868"/>
                <a:gd name="adj2" fmla="val 21534669"/>
                <a:gd name="adj3" fmla="val 10611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7" name="空心弧 26"/>
            <p:cNvSpPr/>
            <p:nvPr/>
          </p:nvSpPr>
          <p:spPr>
            <a:xfrm rot="14440068">
              <a:off x="1218840" y="1374149"/>
              <a:ext cx="2704677" cy="2704682"/>
            </a:xfrm>
            <a:prstGeom prst="blockArc">
              <a:avLst>
                <a:gd name="adj1" fmla="val 11252161"/>
                <a:gd name="adj2" fmla="val 21534669"/>
                <a:gd name="adj3" fmla="val 10611"/>
              </a:avLst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8" name="空心弧 27"/>
            <p:cNvSpPr/>
            <p:nvPr/>
          </p:nvSpPr>
          <p:spPr>
            <a:xfrm rot="19513660">
              <a:off x="1210984" y="1365222"/>
              <a:ext cx="2704682" cy="2704677"/>
            </a:xfrm>
            <a:prstGeom prst="blockArc">
              <a:avLst>
                <a:gd name="adj1" fmla="val 18837859"/>
                <a:gd name="adj2" fmla="val 21534669"/>
                <a:gd name="adj3" fmla="val 10611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9" name="空心弧 28"/>
            <p:cNvSpPr/>
            <p:nvPr/>
          </p:nvSpPr>
          <p:spPr>
            <a:xfrm rot="17060374">
              <a:off x="1229941" y="1363047"/>
              <a:ext cx="2704677" cy="2704682"/>
            </a:xfrm>
            <a:prstGeom prst="blockArc">
              <a:avLst>
                <a:gd name="adj1" fmla="val 18418194"/>
                <a:gd name="adj2" fmla="val 21534669"/>
                <a:gd name="adj3" fmla="val 10611"/>
              </a:avLst>
            </a:prstGeom>
            <a:solidFill>
              <a:srgbClr val="404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1349746" y="1497884"/>
              <a:ext cx="2446113" cy="2446113"/>
            </a:xfrm>
            <a:prstGeom prst="ellipse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white"/>
                </a:solidFill>
                <a:ea typeface="宋体"/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1474117" y="4197171"/>
            <a:ext cx="2177815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kumimoji="1" lang="en-US" altLang="zh-CN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YOUR</a:t>
            </a:r>
            <a:r>
              <a:rPr kumimoji="1"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TITLE</a:t>
            </a:r>
            <a:r>
              <a:rPr kumimoji="1"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HERE</a:t>
            </a:r>
          </a:p>
          <a:p>
            <a:pPr algn="ctr">
              <a:lnSpc>
                <a:spcPts val="2000"/>
              </a:lnSpc>
            </a:pPr>
            <a:r>
              <a:rPr kumimoji="1"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1116565" y="4808015"/>
            <a:ext cx="2892919" cy="1159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8" name="文本框 47"/>
          <p:cNvSpPr txBox="1"/>
          <p:nvPr/>
        </p:nvSpPr>
        <p:spPr>
          <a:xfrm>
            <a:off x="4933448" y="4197171"/>
            <a:ext cx="2177815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kumimoji="1" lang="en-US" altLang="zh-CN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YOUR</a:t>
            </a:r>
            <a:r>
              <a:rPr kumimoji="1"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TITLE</a:t>
            </a:r>
            <a:r>
              <a:rPr kumimoji="1"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HERE</a:t>
            </a:r>
          </a:p>
          <a:p>
            <a:pPr algn="ctr">
              <a:lnSpc>
                <a:spcPts val="2000"/>
              </a:lnSpc>
            </a:pPr>
            <a:r>
              <a:rPr kumimoji="1"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4575896" y="4808015"/>
            <a:ext cx="2892919" cy="1159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8348192" y="4197171"/>
            <a:ext cx="2177815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000"/>
              </a:lnSpc>
            </a:pPr>
            <a:r>
              <a:rPr kumimoji="1" lang="en-US" altLang="zh-CN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YOUR</a:t>
            </a:r>
            <a:r>
              <a:rPr kumimoji="1"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TITLE</a:t>
            </a:r>
            <a:r>
              <a:rPr kumimoji="1"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HERE</a:t>
            </a:r>
          </a:p>
          <a:p>
            <a:pPr algn="ctr">
              <a:lnSpc>
                <a:spcPts val="2000"/>
              </a:lnSpc>
            </a:pPr>
            <a:r>
              <a:rPr kumimoji="1" lang="zh-CN" altLang="en-US" sz="1600" b="1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7990640" y="4808015"/>
            <a:ext cx="2892919" cy="1159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grpSp>
        <p:nvGrpSpPr>
          <p:cNvPr id="55" name="组 54"/>
          <p:cNvGrpSpPr/>
          <p:nvPr/>
        </p:nvGrpSpPr>
        <p:grpSpPr>
          <a:xfrm>
            <a:off x="4642028" y="1363050"/>
            <a:ext cx="2723637" cy="2715780"/>
            <a:chOff x="1210984" y="1363049"/>
            <a:chExt cx="2723637" cy="2715780"/>
          </a:xfrm>
        </p:grpSpPr>
        <p:sp>
          <p:nvSpPr>
            <p:cNvPr id="56" name="空心弧 55"/>
            <p:cNvSpPr/>
            <p:nvPr/>
          </p:nvSpPr>
          <p:spPr>
            <a:xfrm rot="6977117">
              <a:off x="1218840" y="1374149"/>
              <a:ext cx="2704678" cy="2704682"/>
            </a:xfrm>
            <a:prstGeom prst="blockArc">
              <a:avLst>
                <a:gd name="adj1" fmla="val 12089868"/>
                <a:gd name="adj2" fmla="val 21534669"/>
                <a:gd name="adj3" fmla="val 10611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57" name="空心弧 56"/>
            <p:cNvSpPr/>
            <p:nvPr/>
          </p:nvSpPr>
          <p:spPr>
            <a:xfrm rot="14440068">
              <a:off x="1218840" y="1374149"/>
              <a:ext cx="2704677" cy="2704682"/>
            </a:xfrm>
            <a:prstGeom prst="blockArc">
              <a:avLst>
                <a:gd name="adj1" fmla="val 11252161"/>
                <a:gd name="adj2" fmla="val 21534669"/>
                <a:gd name="adj3" fmla="val 10611"/>
              </a:avLst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58" name="空心弧 57"/>
            <p:cNvSpPr/>
            <p:nvPr/>
          </p:nvSpPr>
          <p:spPr>
            <a:xfrm rot="19513660">
              <a:off x="1210984" y="1365222"/>
              <a:ext cx="2704682" cy="2704677"/>
            </a:xfrm>
            <a:prstGeom prst="blockArc">
              <a:avLst>
                <a:gd name="adj1" fmla="val 18837859"/>
                <a:gd name="adj2" fmla="val 21534669"/>
                <a:gd name="adj3" fmla="val 10611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59" name="空心弧 58"/>
            <p:cNvSpPr/>
            <p:nvPr/>
          </p:nvSpPr>
          <p:spPr>
            <a:xfrm rot="17060374">
              <a:off x="1229941" y="1363047"/>
              <a:ext cx="2704677" cy="2704682"/>
            </a:xfrm>
            <a:prstGeom prst="blockArc">
              <a:avLst>
                <a:gd name="adj1" fmla="val 18418194"/>
                <a:gd name="adj2" fmla="val 21534669"/>
                <a:gd name="adj3" fmla="val 10611"/>
              </a:avLst>
            </a:prstGeom>
            <a:solidFill>
              <a:srgbClr val="404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1349746" y="1497884"/>
              <a:ext cx="2446113" cy="2446113"/>
            </a:xfrm>
            <a:prstGeom prst="ellipse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white"/>
                </a:solidFill>
                <a:ea typeface="宋体"/>
              </a:endParaRPr>
            </a:p>
          </p:txBody>
        </p:sp>
      </p:grpSp>
      <p:grpSp>
        <p:nvGrpSpPr>
          <p:cNvPr id="61" name="组 60"/>
          <p:cNvGrpSpPr/>
          <p:nvPr/>
        </p:nvGrpSpPr>
        <p:grpSpPr>
          <a:xfrm>
            <a:off x="8148961" y="1363050"/>
            <a:ext cx="2723637" cy="2715780"/>
            <a:chOff x="1210984" y="1363049"/>
            <a:chExt cx="2723637" cy="2715780"/>
          </a:xfrm>
        </p:grpSpPr>
        <p:sp>
          <p:nvSpPr>
            <p:cNvPr id="62" name="空心弧 61"/>
            <p:cNvSpPr/>
            <p:nvPr/>
          </p:nvSpPr>
          <p:spPr>
            <a:xfrm rot="6977117">
              <a:off x="1218840" y="1374149"/>
              <a:ext cx="2704678" cy="2704682"/>
            </a:xfrm>
            <a:prstGeom prst="blockArc">
              <a:avLst>
                <a:gd name="adj1" fmla="val 12089868"/>
                <a:gd name="adj2" fmla="val 21534669"/>
                <a:gd name="adj3" fmla="val 10611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63" name="空心弧 62"/>
            <p:cNvSpPr/>
            <p:nvPr/>
          </p:nvSpPr>
          <p:spPr>
            <a:xfrm rot="14440068">
              <a:off x="1218840" y="1374149"/>
              <a:ext cx="2704677" cy="2704682"/>
            </a:xfrm>
            <a:prstGeom prst="blockArc">
              <a:avLst>
                <a:gd name="adj1" fmla="val 11252161"/>
                <a:gd name="adj2" fmla="val 21534669"/>
                <a:gd name="adj3" fmla="val 10611"/>
              </a:avLst>
            </a:prstGeom>
            <a:solidFill>
              <a:schemeClr val="accent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64" name="空心弧 63"/>
            <p:cNvSpPr/>
            <p:nvPr/>
          </p:nvSpPr>
          <p:spPr>
            <a:xfrm rot="19513660">
              <a:off x="1210984" y="1365222"/>
              <a:ext cx="2704682" cy="2704677"/>
            </a:xfrm>
            <a:prstGeom prst="blockArc">
              <a:avLst>
                <a:gd name="adj1" fmla="val 18837859"/>
                <a:gd name="adj2" fmla="val 21534669"/>
                <a:gd name="adj3" fmla="val 10611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65" name="空心弧 64"/>
            <p:cNvSpPr/>
            <p:nvPr/>
          </p:nvSpPr>
          <p:spPr>
            <a:xfrm rot="17060374">
              <a:off x="1229941" y="1363047"/>
              <a:ext cx="2704677" cy="2704682"/>
            </a:xfrm>
            <a:prstGeom prst="blockArc">
              <a:avLst>
                <a:gd name="adj1" fmla="val 18418194"/>
                <a:gd name="adj2" fmla="val 21534669"/>
                <a:gd name="adj3" fmla="val 10611"/>
              </a:avLst>
            </a:prstGeom>
            <a:solidFill>
              <a:srgbClr val="40404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black"/>
                </a:solidFill>
                <a:ea typeface="宋体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1349746" y="1497884"/>
              <a:ext cx="2446113" cy="2446113"/>
            </a:xfrm>
            <a:prstGeom prst="ellipse">
              <a:avLst/>
            </a:prstGeom>
            <a:blipFill rotWithShape="1">
              <a:blip r:embed="rId2"/>
              <a:stretch>
                <a:fillRect/>
              </a:stretch>
            </a:blip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prstClr val="white"/>
                </a:solidFill>
                <a:ea typeface="宋体"/>
              </a:endParaRPr>
            </a:p>
          </p:txBody>
        </p:sp>
      </p:grpSp>
      <p:pic>
        <p:nvPicPr>
          <p:cNvPr id="73" name="图片 72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14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5" y="3933579"/>
            <a:ext cx="12192000" cy="178725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853601" y="3933579"/>
            <a:ext cx="1027845" cy="1717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kumimoji="1" lang="en-US" altLang="zh-CN" sz="11733" b="1" dirty="0">
                <a:solidFill>
                  <a:srgbClr val="1D1D1D"/>
                </a:solidFill>
                <a:ea typeface="宋体"/>
              </a:rPr>
              <a:t>2</a:t>
            </a:r>
            <a:endParaRPr kumimoji="1" lang="zh-CN" altLang="en-US" sz="11733" b="1" dirty="0">
              <a:solidFill>
                <a:srgbClr val="1D1D1D"/>
              </a:solidFill>
              <a:ea typeface="宋体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68477" y="4235043"/>
            <a:ext cx="34676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400" dirty="0">
                <a:solidFill>
                  <a:srgbClr val="1D1D1D"/>
                </a:solidFill>
                <a:latin typeface="Microsoft YaHei" charset="0"/>
                <a:ea typeface="Microsoft YaHei" charset="0"/>
                <a:cs typeface="Microsoft YaHei" charset="0"/>
              </a:rPr>
              <a:t>阶段成就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075" y="6270730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490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57733" y="105816"/>
            <a:ext cx="8584672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267" dirty="0">
                <a:solidFill>
                  <a:srgbClr val="F9B616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</a:p>
        </p:txBody>
      </p:sp>
      <p:cxnSp>
        <p:nvCxnSpPr>
          <p:cNvPr id="3" name="直线连接符 2"/>
          <p:cNvCxnSpPr/>
          <p:nvPr/>
        </p:nvCxnSpPr>
        <p:spPr>
          <a:xfrm>
            <a:off x="1210984" y="1011199"/>
            <a:ext cx="10078172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圆角矩形 3"/>
          <p:cNvSpPr/>
          <p:nvPr/>
        </p:nvSpPr>
        <p:spPr>
          <a:xfrm>
            <a:off x="1217330" y="1384305"/>
            <a:ext cx="1343369" cy="513272"/>
          </a:xfrm>
          <a:prstGeom prst="roundRect">
            <a:avLst>
              <a:gd name="adj" fmla="val 7843"/>
            </a:avLst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7" tIns="45719" rIns="91427" bIns="45719" rtlCol="0" anchor="ctr"/>
          <a:lstStyle/>
          <a:p>
            <a:pPr algn="ctr" defTabSz="914218"/>
            <a:r>
              <a:rPr lang="en-US" altLang="zh-CN" sz="3200" b="1" dirty="0">
                <a:solidFill>
                  <a:schemeClr val="bg1"/>
                </a:solidFill>
                <a:ea typeface="宋体"/>
              </a:rPr>
              <a:t>2012</a:t>
            </a:r>
            <a:endParaRPr lang="zh-CN" altLang="en-US" sz="32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217330" y="2693279"/>
            <a:ext cx="1343369" cy="513272"/>
          </a:xfrm>
          <a:prstGeom prst="roundRect">
            <a:avLst>
              <a:gd name="adj" fmla="val 784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7" tIns="45719" rIns="91427" bIns="45719" rtlCol="0" anchor="ctr"/>
          <a:lstStyle/>
          <a:p>
            <a:pPr algn="ctr" defTabSz="914218"/>
            <a:r>
              <a:rPr lang="en-US" altLang="zh-CN" sz="3200" b="1" dirty="0">
                <a:solidFill>
                  <a:schemeClr val="bg1"/>
                </a:solidFill>
                <a:ea typeface="宋体"/>
              </a:rPr>
              <a:t>2013</a:t>
            </a:r>
            <a:endParaRPr lang="zh-CN" altLang="en-US" sz="32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1217330" y="4002253"/>
            <a:ext cx="1343369" cy="513272"/>
          </a:xfrm>
          <a:prstGeom prst="roundRect">
            <a:avLst>
              <a:gd name="adj" fmla="val 7843"/>
            </a:avLst>
          </a:prstGeom>
          <a:solidFill>
            <a:srgbClr val="F1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7" tIns="45719" rIns="91427" bIns="45719" rtlCol="0" anchor="ctr"/>
          <a:lstStyle/>
          <a:p>
            <a:pPr algn="ctr" defTabSz="914218"/>
            <a:r>
              <a:rPr lang="en-US" altLang="zh-CN" sz="3200" b="1" dirty="0">
                <a:solidFill>
                  <a:schemeClr val="bg1"/>
                </a:solidFill>
                <a:ea typeface="宋体"/>
              </a:rPr>
              <a:t>2014</a:t>
            </a:r>
            <a:endParaRPr lang="zh-CN" altLang="en-US" sz="3200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217330" y="5311228"/>
            <a:ext cx="1343369" cy="513272"/>
          </a:xfrm>
          <a:prstGeom prst="roundRect">
            <a:avLst>
              <a:gd name="adj" fmla="val 784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7" tIns="45719" rIns="91427" bIns="45719" rtlCol="0" anchor="ctr"/>
          <a:lstStyle/>
          <a:p>
            <a:pPr algn="ctr" defTabSz="914218"/>
            <a:r>
              <a:rPr lang="en-US" altLang="zh-CN" sz="3200" b="1" dirty="0">
                <a:solidFill>
                  <a:schemeClr val="bg1"/>
                </a:solidFill>
                <a:ea typeface="宋体"/>
              </a:rPr>
              <a:t>2015</a:t>
            </a:r>
            <a:endParaRPr lang="zh-CN" altLang="en-US" sz="3200" b="1" dirty="0">
              <a:solidFill>
                <a:schemeClr val="bg1"/>
              </a:solidFill>
              <a:ea typeface="宋体"/>
            </a:endParaRPr>
          </a:p>
        </p:txBody>
      </p:sp>
      <p:cxnSp>
        <p:nvCxnSpPr>
          <p:cNvPr id="8" name="直接连接符 6"/>
          <p:cNvCxnSpPr>
            <a:stCxn id="4" idx="2"/>
            <a:endCxn id="5" idx="0"/>
          </p:cNvCxnSpPr>
          <p:nvPr/>
        </p:nvCxnSpPr>
        <p:spPr>
          <a:xfrm>
            <a:off x="1889013" y="1897578"/>
            <a:ext cx="0" cy="79570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9"/>
          <p:cNvCxnSpPr>
            <a:stCxn id="5" idx="2"/>
            <a:endCxn id="6" idx="0"/>
          </p:cNvCxnSpPr>
          <p:nvPr/>
        </p:nvCxnSpPr>
        <p:spPr>
          <a:xfrm>
            <a:off x="1889013" y="3206551"/>
            <a:ext cx="0" cy="79570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17"/>
          <p:cNvCxnSpPr>
            <a:stCxn id="6" idx="2"/>
            <a:endCxn id="7" idx="0"/>
          </p:cNvCxnSpPr>
          <p:nvPr/>
        </p:nvCxnSpPr>
        <p:spPr>
          <a:xfrm>
            <a:off x="1889013" y="4515517"/>
            <a:ext cx="0" cy="795703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65"/>
          <p:cNvCxnSpPr/>
          <p:nvPr/>
        </p:nvCxnSpPr>
        <p:spPr>
          <a:xfrm flipH="1">
            <a:off x="2263151" y="2443944"/>
            <a:ext cx="4405464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77"/>
          <p:cNvCxnSpPr/>
          <p:nvPr/>
        </p:nvCxnSpPr>
        <p:spPr>
          <a:xfrm flipH="1">
            <a:off x="2263151" y="3738705"/>
            <a:ext cx="4405464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78"/>
          <p:cNvCxnSpPr/>
          <p:nvPr/>
        </p:nvCxnSpPr>
        <p:spPr>
          <a:xfrm flipH="1">
            <a:off x="2263151" y="5033484"/>
            <a:ext cx="4405464" cy="1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923076" y="1391527"/>
            <a:ext cx="1572840" cy="933652"/>
          </a:xfrm>
          <a:prstGeom prst="rect">
            <a:avLst/>
          </a:prstGeom>
          <a:noFill/>
        </p:spPr>
        <p:txBody>
          <a:bodyPr wrap="none" lIns="91427" tIns="45719" rIns="91427" bIns="45719" rtlCol="0">
            <a:spAutoFit/>
          </a:bodyPr>
          <a:lstStyle/>
          <a:p>
            <a:pPr defTabSz="914218"/>
            <a:r>
              <a:rPr lang="en-US" altLang="zh-CN" sz="5467" b="1" dirty="0">
                <a:solidFill>
                  <a:schemeClr val="bg1"/>
                </a:solidFill>
                <a:ea typeface="宋体"/>
              </a:rPr>
              <a:t>46%</a:t>
            </a:r>
            <a:endParaRPr lang="zh-CN" altLang="en-US" sz="5467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923076" y="2572437"/>
            <a:ext cx="1572840" cy="933652"/>
          </a:xfrm>
          <a:prstGeom prst="rect">
            <a:avLst/>
          </a:prstGeom>
          <a:noFill/>
        </p:spPr>
        <p:txBody>
          <a:bodyPr wrap="none" lIns="91427" tIns="45719" rIns="91427" bIns="45719" rtlCol="0">
            <a:spAutoFit/>
          </a:bodyPr>
          <a:lstStyle/>
          <a:p>
            <a:pPr defTabSz="914218"/>
            <a:r>
              <a:rPr lang="en-US" altLang="zh-CN" sz="5467" b="1" dirty="0">
                <a:solidFill>
                  <a:schemeClr val="bg1"/>
                </a:solidFill>
                <a:ea typeface="宋体"/>
              </a:rPr>
              <a:t>56%</a:t>
            </a:r>
            <a:endParaRPr lang="zh-CN" altLang="en-US" sz="5467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23076" y="3873705"/>
            <a:ext cx="1572840" cy="933652"/>
          </a:xfrm>
          <a:prstGeom prst="rect">
            <a:avLst/>
          </a:prstGeom>
          <a:noFill/>
        </p:spPr>
        <p:txBody>
          <a:bodyPr wrap="none" lIns="91427" tIns="45719" rIns="91427" bIns="45719" rtlCol="0">
            <a:spAutoFit/>
          </a:bodyPr>
          <a:lstStyle/>
          <a:p>
            <a:pPr defTabSz="914218"/>
            <a:r>
              <a:rPr lang="en-US" altLang="zh-CN" sz="5467" b="1" dirty="0">
                <a:solidFill>
                  <a:schemeClr val="bg1"/>
                </a:solidFill>
                <a:ea typeface="宋体"/>
              </a:rPr>
              <a:t>66%</a:t>
            </a:r>
            <a:endParaRPr lang="zh-CN" altLang="en-US" sz="5467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923076" y="5140585"/>
            <a:ext cx="1572840" cy="933652"/>
          </a:xfrm>
          <a:prstGeom prst="rect">
            <a:avLst/>
          </a:prstGeom>
          <a:noFill/>
        </p:spPr>
        <p:txBody>
          <a:bodyPr wrap="none" lIns="91427" tIns="45719" rIns="91427" bIns="45719" rtlCol="0">
            <a:spAutoFit/>
          </a:bodyPr>
          <a:lstStyle/>
          <a:p>
            <a:pPr defTabSz="914218"/>
            <a:r>
              <a:rPr lang="en-US" altLang="zh-CN" sz="5467" b="1" dirty="0">
                <a:solidFill>
                  <a:schemeClr val="bg1"/>
                </a:solidFill>
                <a:ea typeface="宋体"/>
              </a:rPr>
              <a:t>76%</a:t>
            </a:r>
            <a:endParaRPr lang="zh-CN" altLang="en-US" sz="5467" b="1" dirty="0">
              <a:solidFill>
                <a:schemeClr val="bg1"/>
              </a:solidFill>
              <a:ea typeface="宋体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616279" y="1401491"/>
            <a:ext cx="3922979" cy="892358"/>
          </a:xfrm>
          <a:prstGeom prst="rect">
            <a:avLst/>
          </a:prstGeom>
        </p:spPr>
        <p:txBody>
          <a:bodyPr wrap="square" lIns="91427" tIns="45719" rIns="91427" bIns="45719">
            <a:spAutoFit/>
          </a:bodyPr>
          <a:lstStyle/>
          <a:p>
            <a:pPr defTabSz="914218">
              <a:lnSpc>
                <a:spcPct val="130000"/>
              </a:lnSpc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19" name="矩形 18"/>
          <p:cNvSpPr/>
          <p:nvPr/>
        </p:nvSpPr>
        <p:spPr>
          <a:xfrm>
            <a:off x="2616279" y="2699001"/>
            <a:ext cx="3922979" cy="892358"/>
          </a:xfrm>
          <a:prstGeom prst="rect">
            <a:avLst/>
          </a:prstGeom>
        </p:spPr>
        <p:txBody>
          <a:bodyPr wrap="square" lIns="91427" tIns="45719" rIns="91427" bIns="45719">
            <a:spAutoFit/>
          </a:bodyPr>
          <a:lstStyle/>
          <a:p>
            <a:pPr defTabSz="914218">
              <a:lnSpc>
                <a:spcPct val="130000"/>
              </a:lnSpc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20" name="矩形 19"/>
          <p:cNvSpPr/>
          <p:nvPr/>
        </p:nvSpPr>
        <p:spPr>
          <a:xfrm>
            <a:off x="2616279" y="4030901"/>
            <a:ext cx="3922979" cy="892358"/>
          </a:xfrm>
          <a:prstGeom prst="rect">
            <a:avLst/>
          </a:prstGeom>
        </p:spPr>
        <p:txBody>
          <a:bodyPr wrap="square" lIns="91427" tIns="45719" rIns="91427" bIns="45719">
            <a:spAutoFit/>
          </a:bodyPr>
          <a:lstStyle/>
          <a:p>
            <a:pPr defTabSz="914218">
              <a:lnSpc>
                <a:spcPct val="130000"/>
              </a:lnSpc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21" name="矩形 20"/>
          <p:cNvSpPr/>
          <p:nvPr/>
        </p:nvSpPr>
        <p:spPr>
          <a:xfrm>
            <a:off x="2616279" y="5311219"/>
            <a:ext cx="3922979" cy="892358"/>
          </a:xfrm>
          <a:prstGeom prst="rect">
            <a:avLst/>
          </a:prstGeom>
        </p:spPr>
        <p:txBody>
          <a:bodyPr wrap="square" lIns="91427" tIns="45719" rIns="91427" bIns="45719">
            <a:spAutoFit/>
          </a:bodyPr>
          <a:lstStyle/>
          <a:p>
            <a:pPr defTabSz="914218">
              <a:lnSpc>
                <a:spcPct val="130000"/>
              </a:lnSpc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22" name="矩形 21"/>
          <p:cNvSpPr/>
          <p:nvPr/>
        </p:nvSpPr>
        <p:spPr>
          <a:xfrm>
            <a:off x="8855496" y="1471392"/>
            <a:ext cx="2433660" cy="746356"/>
          </a:xfrm>
          <a:prstGeom prst="rect">
            <a:avLst/>
          </a:prstGeom>
        </p:spPr>
        <p:txBody>
          <a:bodyPr wrap="square" lIns="91427" tIns="45719" rIns="91427" bIns="45719">
            <a:spAutoFit/>
          </a:bodyPr>
          <a:lstStyle/>
          <a:p>
            <a:pPr marL="342834" indent="-342834" defTabSz="914218">
              <a:lnSpc>
                <a:spcPts val="1700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6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855496" y="2672967"/>
            <a:ext cx="2433660" cy="746356"/>
          </a:xfrm>
          <a:prstGeom prst="rect">
            <a:avLst/>
          </a:prstGeom>
        </p:spPr>
        <p:txBody>
          <a:bodyPr wrap="square" lIns="91427" tIns="45719" rIns="91427" bIns="45719">
            <a:spAutoFit/>
          </a:bodyPr>
          <a:lstStyle/>
          <a:p>
            <a:pPr marL="342834" indent="-342834" defTabSz="914218">
              <a:lnSpc>
                <a:spcPts val="1700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6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855496" y="3949929"/>
            <a:ext cx="2433660" cy="746356"/>
          </a:xfrm>
          <a:prstGeom prst="rect">
            <a:avLst/>
          </a:prstGeom>
        </p:spPr>
        <p:txBody>
          <a:bodyPr wrap="square" lIns="91427" tIns="45719" rIns="91427" bIns="45719">
            <a:spAutoFit/>
          </a:bodyPr>
          <a:lstStyle/>
          <a:p>
            <a:pPr marL="342834" indent="-342834" defTabSz="914218">
              <a:lnSpc>
                <a:spcPts val="1700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6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855496" y="5249967"/>
            <a:ext cx="2433660" cy="746356"/>
          </a:xfrm>
          <a:prstGeom prst="rect">
            <a:avLst/>
          </a:prstGeom>
        </p:spPr>
        <p:txBody>
          <a:bodyPr wrap="square" lIns="91427" tIns="45719" rIns="91427" bIns="45719">
            <a:spAutoFit/>
          </a:bodyPr>
          <a:lstStyle/>
          <a:p>
            <a:pPr marL="342834" indent="-342834" defTabSz="914218">
              <a:lnSpc>
                <a:spcPts val="1700"/>
              </a:lnSpc>
              <a:buClr>
                <a:prstClr val="white">
                  <a:lumMod val="65000"/>
                </a:prstClr>
              </a:buClr>
              <a:buFont typeface="Wingdings" charset="2"/>
              <a:buChar char="p"/>
            </a:pPr>
            <a:r>
              <a:rPr lang="zh-CN" altLang="en-US" sz="1333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顶部“开始”面板中可以对字体、字号、颜色、行距等进行修改。</a:t>
            </a:r>
            <a:endParaRPr lang="en-US" altLang="zh-CN" sz="1600" dirty="0">
              <a:solidFill>
                <a:schemeClr val="bg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27" name="图片 26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6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57733" y="105816"/>
            <a:ext cx="8584672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4267" dirty="0">
                <a:solidFill>
                  <a:srgbClr val="F9B616"/>
                </a:solidFill>
                <a:cs typeface="Impact"/>
              </a:rPr>
              <a:t>点击此处添加标题</a:t>
            </a:r>
          </a:p>
        </p:txBody>
      </p:sp>
      <p:cxnSp>
        <p:nvCxnSpPr>
          <p:cNvPr id="3" name="直线连接符 2"/>
          <p:cNvCxnSpPr/>
          <p:nvPr/>
        </p:nvCxnSpPr>
        <p:spPr>
          <a:xfrm>
            <a:off x="1210984" y="1011199"/>
            <a:ext cx="10078172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prstClr val="white">
                    <a:alpha val="0"/>
                  </a:prstClr>
                </a:gs>
                <a:gs pos="50000">
                  <a:schemeClr val="bg1">
                    <a:alpha val="6500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6"/>
          <p:cNvSpPr txBox="1"/>
          <p:nvPr/>
        </p:nvSpPr>
        <p:spPr>
          <a:xfrm>
            <a:off x="4510906" y="3809273"/>
            <a:ext cx="618076" cy="410411"/>
          </a:xfrm>
          <a:prstGeom prst="rect">
            <a:avLst/>
          </a:prstGeom>
          <a:noFill/>
        </p:spPr>
        <p:txBody>
          <a:bodyPr wrap="none" lIns="121899" tIns="60949" rIns="121899" bIns="60949" rtlCol="0">
            <a:spAutoFit/>
          </a:bodyPr>
          <a:lstStyle/>
          <a:p>
            <a:pPr defTabSz="1218930">
              <a:defRPr/>
            </a:pPr>
            <a:r>
              <a:rPr lang="en-US" altLang="zh-CN" sz="1867" kern="0" dirty="0">
                <a:solidFill>
                  <a:srgbClr val="FFFFFF"/>
                </a:solidFill>
              </a:rPr>
              <a:t>4</a:t>
            </a:r>
            <a:r>
              <a:rPr lang="zh-CN" altLang="en-US" sz="1867" kern="0" dirty="0">
                <a:solidFill>
                  <a:srgbClr val="FFFFFF"/>
                </a:solidFill>
              </a:rPr>
              <a:t>月</a:t>
            </a:r>
            <a:endParaRPr lang="en-US" sz="1867" kern="0" dirty="0">
              <a:solidFill>
                <a:srgbClr val="FFFFFF"/>
              </a:solidFill>
            </a:endParaRPr>
          </a:p>
        </p:txBody>
      </p:sp>
      <p:sp>
        <p:nvSpPr>
          <p:cNvPr id="5" name="TextBox 7"/>
          <p:cNvSpPr txBox="1"/>
          <p:nvPr/>
        </p:nvSpPr>
        <p:spPr>
          <a:xfrm>
            <a:off x="4510907" y="4328631"/>
            <a:ext cx="618076" cy="410411"/>
          </a:xfrm>
          <a:prstGeom prst="rect">
            <a:avLst/>
          </a:prstGeom>
          <a:noFill/>
        </p:spPr>
        <p:txBody>
          <a:bodyPr wrap="none" lIns="121899" tIns="60949" rIns="121899" bIns="60949" rtlCol="0">
            <a:spAutoFit/>
          </a:bodyPr>
          <a:lstStyle/>
          <a:p>
            <a:pPr defTabSz="1218930">
              <a:defRPr/>
            </a:pPr>
            <a:r>
              <a:rPr lang="en-US" altLang="zh-CN" sz="1867" kern="0" dirty="0">
                <a:solidFill>
                  <a:srgbClr val="FFFFFF"/>
                </a:solidFill>
              </a:rPr>
              <a:t>3</a:t>
            </a:r>
            <a:r>
              <a:rPr lang="zh-CN" altLang="en-US" sz="1867" kern="0" dirty="0">
                <a:solidFill>
                  <a:srgbClr val="FFFFFF"/>
                </a:solidFill>
              </a:rPr>
              <a:t>月</a:t>
            </a:r>
            <a:endParaRPr lang="en-US" sz="1867" kern="0" dirty="0">
              <a:solidFill>
                <a:srgbClr val="FFFFFF"/>
              </a:solidFill>
            </a:endParaRPr>
          </a:p>
        </p:txBody>
      </p:sp>
      <p:sp>
        <p:nvSpPr>
          <p:cNvPr id="6" name="TextBox 8"/>
          <p:cNvSpPr txBox="1"/>
          <p:nvPr/>
        </p:nvSpPr>
        <p:spPr>
          <a:xfrm>
            <a:off x="4510907" y="4847976"/>
            <a:ext cx="618076" cy="410411"/>
          </a:xfrm>
          <a:prstGeom prst="rect">
            <a:avLst/>
          </a:prstGeom>
          <a:noFill/>
        </p:spPr>
        <p:txBody>
          <a:bodyPr wrap="none" lIns="121899" tIns="60949" rIns="121899" bIns="60949" rtlCol="0">
            <a:spAutoFit/>
          </a:bodyPr>
          <a:lstStyle/>
          <a:p>
            <a:pPr defTabSz="1218930">
              <a:defRPr/>
            </a:pPr>
            <a:r>
              <a:rPr lang="en-US" altLang="zh-CN" sz="1867" kern="0" dirty="0">
                <a:solidFill>
                  <a:srgbClr val="FFFFFF"/>
                </a:solidFill>
              </a:rPr>
              <a:t>2</a:t>
            </a:r>
            <a:r>
              <a:rPr lang="zh-CN" altLang="en-US" sz="1867" kern="0" dirty="0">
                <a:solidFill>
                  <a:srgbClr val="FFFFFF"/>
                </a:solidFill>
              </a:rPr>
              <a:t>月</a:t>
            </a:r>
            <a:endParaRPr lang="en-US" sz="1867" kern="0" dirty="0">
              <a:solidFill>
                <a:srgbClr val="FFFFFF"/>
              </a:solidFill>
            </a:endParaRPr>
          </a:p>
        </p:txBody>
      </p:sp>
      <p:sp>
        <p:nvSpPr>
          <p:cNvPr id="7" name="TextBox 9"/>
          <p:cNvSpPr txBox="1"/>
          <p:nvPr/>
        </p:nvSpPr>
        <p:spPr>
          <a:xfrm>
            <a:off x="4510907" y="5367320"/>
            <a:ext cx="618076" cy="410411"/>
          </a:xfrm>
          <a:prstGeom prst="rect">
            <a:avLst/>
          </a:prstGeom>
          <a:noFill/>
        </p:spPr>
        <p:txBody>
          <a:bodyPr wrap="none" lIns="121899" tIns="60949" rIns="121899" bIns="60949" rtlCol="0">
            <a:spAutoFit/>
          </a:bodyPr>
          <a:lstStyle/>
          <a:p>
            <a:pPr defTabSz="1218930">
              <a:defRPr/>
            </a:pPr>
            <a:r>
              <a:rPr lang="en-US" altLang="zh-CN" sz="1867" kern="0" dirty="0">
                <a:solidFill>
                  <a:srgbClr val="FFFFFF"/>
                </a:solidFill>
              </a:rPr>
              <a:t>1</a:t>
            </a:r>
            <a:r>
              <a:rPr lang="zh-CN" altLang="en-US" sz="1867" kern="0" dirty="0">
                <a:solidFill>
                  <a:srgbClr val="FFFFFF"/>
                </a:solidFill>
              </a:rPr>
              <a:t>月</a:t>
            </a:r>
            <a:endParaRPr lang="en-US" sz="1867" kern="0" dirty="0">
              <a:solidFill>
                <a:srgbClr val="FFFFFF"/>
              </a:solidFill>
            </a:endParaRPr>
          </a:p>
        </p:txBody>
      </p:sp>
      <p:sp>
        <p:nvSpPr>
          <p:cNvPr id="8" name="TextBox 10"/>
          <p:cNvSpPr txBox="1"/>
          <p:nvPr/>
        </p:nvSpPr>
        <p:spPr>
          <a:xfrm>
            <a:off x="4510907" y="1731896"/>
            <a:ext cx="618076" cy="410411"/>
          </a:xfrm>
          <a:prstGeom prst="rect">
            <a:avLst/>
          </a:prstGeom>
          <a:noFill/>
        </p:spPr>
        <p:txBody>
          <a:bodyPr wrap="none" lIns="121899" tIns="60949" rIns="121899" bIns="60949" rtlCol="0">
            <a:spAutoFit/>
          </a:bodyPr>
          <a:lstStyle/>
          <a:p>
            <a:pPr defTabSz="1218930">
              <a:defRPr/>
            </a:pPr>
            <a:r>
              <a:rPr lang="en-US" altLang="zh-CN" sz="1867" kern="0" dirty="0">
                <a:solidFill>
                  <a:srgbClr val="FFFFFF"/>
                </a:solidFill>
              </a:rPr>
              <a:t>8</a:t>
            </a:r>
            <a:r>
              <a:rPr lang="zh-CN" altLang="en-US" sz="1867" kern="0" dirty="0">
                <a:solidFill>
                  <a:srgbClr val="FFFFFF"/>
                </a:solidFill>
              </a:rPr>
              <a:t>月</a:t>
            </a:r>
            <a:endParaRPr lang="en-US" sz="1867" kern="0" dirty="0">
              <a:solidFill>
                <a:srgbClr val="FFFFFF"/>
              </a:solidFill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4510907" y="2251244"/>
            <a:ext cx="618076" cy="410411"/>
          </a:xfrm>
          <a:prstGeom prst="rect">
            <a:avLst/>
          </a:prstGeom>
          <a:noFill/>
        </p:spPr>
        <p:txBody>
          <a:bodyPr wrap="none" lIns="121899" tIns="60949" rIns="121899" bIns="60949" rtlCol="0">
            <a:spAutoFit/>
          </a:bodyPr>
          <a:lstStyle/>
          <a:p>
            <a:pPr defTabSz="1218930">
              <a:defRPr/>
            </a:pPr>
            <a:r>
              <a:rPr lang="en-US" altLang="zh-CN" sz="1867" kern="0" dirty="0">
                <a:solidFill>
                  <a:srgbClr val="FFFFFF"/>
                </a:solidFill>
              </a:rPr>
              <a:t>7</a:t>
            </a:r>
            <a:r>
              <a:rPr lang="zh-CN" altLang="en-US" sz="1867" kern="0" dirty="0">
                <a:solidFill>
                  <a:srgbClr val="FFFFFF"/>
                </a:solidFill>
              </a:rPr>
              <a:t>月</a:t>
            </a:r>
            <a:endParaRPr lang="en-US" sz="1867" kern="0" dirty="0">
              <a:solidFill>
                <a:srgbClr val="FFFFFF"/>
              </a:solidFill>
            </a:endParaRPr>
          </a:p>
        </p:txBody>
      </p:sp>
      <p:sp>
        <p:nvSpPr>
          <p:cNvPr id="10" name="TextBox 12"/>
          <p:cNvSpPr txBox="1"/>
          <p:nvPr/>
        </p:nvSpPr>
        <p:spPr>
          <a:xfrm>
            <a:off x="4510907" y="2770591"/>
            <a:ext cx="618076" cy="410411"/>
          </a:xfrm>
          <a:prstGeom prst="rect">
            <a:avLst/>
          </a:prstGeom>
          <a:noFill/>
        </p:spPr>
        <p:txBody>
          <a:bodyPr wrap="none" lIns="121899" tIns="60949" rIns="121899" bIns="60949" rtlCol="0">
            <a:spAutoFit/>
          </a:bodyPr>
          <a:lstStyle/>
          <a:p>
            <a:pPr defTabSz="1218930">
              <a:defRPr/>
            </a:pPr>
            <a:r>
              <a:rPr lang="en-US" altLang="zh-CN" sz="1867" kern="0" dirty="0">
                <a:solidFill>
                  <a:srgbClr val="FFFFFF"/>
                </a:solidFill>
              </a:rPr>
              <a:t>6</a:t>
            </a:r>
            <a:r>
              <a:rPr lang="zh-CN" altLang="en-US" sz="1867" kern="0" dirty="0">
                <a:solidFill>
                  <a:srgbClr val="FFFFFF"/>
                </a:solidFill>
              </a:rPr>
              <a:t>月</a:t>
            </a:r>
            <a:endParaRPr lang="en-US" sz="1867" kern="0" dirty="0">
              <a:solidFill>
                <a:srgbClr val="FFFFFF"/>
              </a:solidFill>
            </a:endParaRPr>
          </a:p>
        </p:txBody>
      </p:sp>
      <p:sp>
        <p:nvSpPr>
          <p:cNvPr id="11" name="TextBox 13"/>
          <p:cNvSpPr txBox="1"/>
          <p:nvPr/>
        </p:nvSpPr>
        <p:spPr>
          <a:xfrm>
            <a:off x="4510907" y="3289936"/>
            <a:ext cx="618076" cy="410411"/>
          </a:xfrm>
          <a:prstGeom prst="rect">
            <a:avLst/>
          </a:prstGeom>
          <a:noFill/>
        </p:spPr>
        <p:txBody>
          <a:bodyPr wrap="none" lIns="121899" tIns="60949" rIns="121899" bIns="60949" rtlCol="0">
            <a:spAutoFit/>
          </a:bodyPr>
          <a:lstStyle/>
          <a:p>
            <a:pPr defTabSz="1218930">
              <a:defRPr/>
            </a:pPr>
            <a:r>
              <a:rPr lang="en-US" altLang="zh-CN" sz="1867" kern="0" dirty="0">
                <a:solidFill>
                  <a:srgbClr val="FFFFFF"/>
                </a:solidFill>
              </a:rPr>
              <a:t>5</a:t>
            </a:r>
            <a:r>
              <a:rPr lang="zh-CN" altLang="en-US" sz="1867" kern="0" dirty="0">
                <a:solidFill>
                  <a:srgbClr val="FFFFFF"/>
                </a:solidFill>
              </a:rPr>
              <a:t>月</a:t>
            </a:r>
            <a:endParaRPr lang="en-US" sz="1867" kern="0" dirty="0">
              <a:solidFill>
                <a:srgbClr val="FFFFFF"/>
              </a:solidFill>
            </a:endParaRPr>
          </a:p>
        </p:txBody>
      </p:sp>
      <p:cxnSp>
        <p:nvCxnSpPr>
          <p:cNvPr id="12" name="直接连接符 15"/>
          <p:cNvCxnSpPr/>
          <p:nvPr/>
        </p:nvCxnSpPr>
        <p:spPr>
          <a:xfrm>
            <a:off x="5329349" y="1927308"/>
            <a:ext cx="576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3" name="直接连接符 16"/>
          <p:cNvCxnSpPr/>
          <p:nvPr/>
        </p:nvCxnSpPr>
        <p:spPr>
          <a:xfrm>
            <a:off x="5329349" y="2446655"/>
            <a:ext cx="576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4" name="直接连接符 17"/>
          <p:cNvCxnSpPr/>
          <p:nvPr/>
        </p:nvCxnSpPr>
        <p:spPr>
          <a:xfrm>
            <a:off x="5329349" y="2966001"/>
            <a:ext cx="576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5" name="直接连接符 18"/>
          <p:cNvCxnSpPr/>
          <p:nvPr/>
        </p:nvCxnSpPr>
        <p:spPr>
          <a:xfrm>
            <a:off x="5329349" y="3485348"/>
            <a:ext cx="576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6" name="直接连接符 19"/>
          <p:cNvCxnSpPr/>
          <p:nvPr/>
        </p:nvCxnSpPr>
        <p:spPr>
          <a:xfrm>
            <a:off x="5329349" y="4004695"/>
            <a:ext cx="576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7" name="直接连接符 20"/>
          <p:cNvCxnSpPr/>
          <p:nvPr/>
        </p:nvCxnSpPr>
        <p:spPr>
          <a:xfrm>
            <a:off x="5329349" y="4524041"/>
            <a:ext cx="576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8" name="直接连接符 21"/>
          <p:cNvCxnSpPr/>
          <p:nvPr/>
        </p:nvCxnSpPr>
        <p:spPr>
          <a:xfrm>
            <a:off x="5329349" y="5043388"/>
            <a:ext cx="576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cxnSp>
        <p:nvCxnSpPr>
          <p:cNvPr id="19" name="直接连接符 22"/>
          <p:cNvCxnSpPr/>
          <p:nvPr/>
        </p:nvCxnSpPr>
        <p:spPr>
          <a:xfrm>
            <a:off x="5329349" y="5562731"/>
            <a:ext cx="5760000" cy="0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50000"/>
              </a:sysClr>
            </a:solidFill>
            <a:prstDash val="sysDot"/>
          </a:ln>
          <a:effectLst/>
        </p:spPr>
      </p:cxnSp>
      <p:sp>
        <p:nvSpPr>
          <p:cNvPr id="20" name="矩形 19"/>
          <p:cNvSpPr/>
          <p:nvPr/>
        </p:nvSpPr>
        <p:spPr>
          <a:xfrm>
            <a:off x="659913" y="2734979"/>
            <a:ext cx="3397260" cy="2256493"/>
          </a:xfrm>
          <a:prstGeom prst="rect">
            <a:avLst/>
          </a:prstGeom>
        </p:spPr>
        <p:txBody>
          <a:bodyPr wrap="square" lIns="121899" tIns="60949" rIns="121899" bIns="60949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倍字间距。标题数字等都可以通过点击和重新输入进行更改，顶部“开始”面板中可以对字体、字号、颜色、行距等进行修改。建议正文</a:t>
            </a:r>
            <a:r>
              <a:rPr lang="en-US" altLang="zh-CN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10</a:t>
            </a:r>
            <a:r>
              <a:rPr lang="zh-CN" altLang="en-US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号字，</a:t>
            </a:r>
            <a:r>
              <a:rPr lang="en-US" altLang="zh-CN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1.3</a:t>
            </a:r>
            <a:r>
              <a:rPr lang="zh-CN" altLang="en-US" sz="1333" dirty="0">
                <a:solidFill>
                  <a:srgbClr val="FFFFFF"/>
                </a:solidFill>
                <a:latin typeface="Microsoft YaHei" charset="0"/>
                <a:ea typeface="Microsoft YaHei" charset="0"/>
                <a:cs typeface="Microsoft YaHei" charset="0"/>
              </a:rPr>
              <a:t>倍字间距。</a:t>
            </a:r>
          </a:p>
        </p:txBody>
      </p:sp>
      <p:sp>
        <p:nvSpPr>
          <p:cNvPr id="21" name="矩形 20"/>
          <p:cNvSpPr/>
          <p:nvPr/>
        </p:nvSpPr>
        <p:spPr>
          <a:xfrm>
            <a:off x="659916" y="2030534"/>
            <a:ext cx="2977696" cy="738770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pPr defTabSz="1218930">
              <a:lnSpc>
                <a:spcPct val="150000"/>
              </a:lnSpc>
              <a:defRPr/>
            </a:pPr>
            <a:r>
              <a:rPr lang="zh-CN" altLang="en-US" sz="2667" b="1" kern="0" dirty="0">
                <a:solidFill>
                  <a:schemeClr val="accent2"/>
                </a:solidFill>
                <a:latin typeface="Microsoft YaHei" charset="0"/>
                <a:ea typeface="Microsoft YaHei" charset="0"/>
                <a:cs typeface="Microsoft YaHei" charset="0"/>
              </a:rPr>
              <a:t>点击此处添加标题</a:t>
            </a:r>
            <a:endParaRPr lang="en-US" altLang="zh-CN" sz="2667" b="1" kern="0" dirty="0">
              <a:solidFill>
                <a:schemeClr val="accent2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9745201" y="4004696"/>
            <a:ext cx="542389" cy="1558037"/>
            <a:chOff x="9745201" y="4004696"/>
            <a:chExt cx="542389" cy="1558037"/>
          </a:xfrm>
        </p:grpSpPr>
        <p:sp>
          <p:nvSpPr>
            <p:cNvPr id="25" name="五边形 24"/>
            <p:cNvSpPr/>
            <p:nvPr/>
          </p:nvSpPr>
          <p:spPr>
            <a:xfrm rot="5400000">
              <a:off x="9235118" y="4514779"/>
              <a:ext cx="1558037" cy="537872"/>
            </a:xfrm>
            <a:prstGeom prst="homePlate">
              <a:avLst/>
            </a:prstGeom>
            <a:solidFill>
              <a:srgbClr val="F1B015"/>
            </a:solidFill>
            <a:ln w="25400" cap="flat" cmpd="sng" algn="ctr">
              <a:noFill/>
              <a:prstDash val="solid"/>
            </a:ln>
            <a:effectLst/>
          </p:spPr>
          <p:txBody>
            <a:bodyPr lIns="121899" tIns="60949" rIns="121899" bIns="60949" rtlCol="0" anchor="ctr"/>
            <a:lstStyle/>
            <a:p>
              <a:pPr algn="ctr" defTabSz="1218930">
                <a:defRPr/>
              </a:pPr>
              <a:endParaRPr lang="en-US" sz="3200" kern="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9745201" y="4664996"/>
              <a:ext cx="542389" cy="492420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 defTabSz="1218930">
                <a:lnSpc>
                  <a:spcPct val="150000"/>
                </a:lnSpc>
                <a:defRPr/>
              </a:pPr>
              <a:r>
                <a:rPr lang="en-US" altLang="zh-CN" sz="800" kern="0" dirty="0">
                  <a:solidFill>
                    <a:srgbClr val="FFFFFF"/>
                  </a:solidFill>
                </a:rPr>
                <a:t>YOUR TEXT</a:t>
              </a:r>
            </a:p>
          </p:txBody>
        </p:sp>
        <p:sp>
          <p:nvSpPr>
            <p:cNvPr id="30" name="Freeform 89"/>
            <p:cNvSpPr>
              <a:spLocks noChangeAspect="1" noEditPoints="1"/>
            </p:cNvSpPr>
            <p:nvPr/>
          </p:nvSpPr>
          <p:spPr bwMode="auto">
            <a:xfrm>
              <a:off x="9864571" y="4424995"/>
              <a:ext cx="299131" cy="240000"/>
            </a:xfrm>
            <a:custGeom>
              <a:avLst/>
              <a:gdLst>
                <a:gd name="T0" fmla="*/ 51 w 173"/>
                <a:gd name="T1" fmla="*/ 35 h 137"/>
                <a:gd name="T2" fmla="*/ 65 w 173"/>
                <a:gd name="T3" fmla="*/ 76 h 137"/>
                <a:gd name="T4" fmla="*/ 136 w 173"/>
                <a:gd name="T5" fmla="*/ 72 h 137"/>
                <a:gd name="T6" fmla="*/ 151 w 173"/>
                <a:gd name="T7" fmla="*/ 35 h 137"/>
                <a:gd name="T8" fmla="*/ 51 w 173"/>
                <a:gd name="T9" fmla="*/ 35 h 137"/>
                <a:gd name="T10" fmla="*/ 8 w 173"/>
                <a:gd name="T11" fmla="*/ 0 h 137"/>
                <a:gd name="T12" fmla="*/ 33 w 173"/>
                <a:gd name="T13" fmla="*/ 0 h 137"/>
                <a:gd name="T14" fmla="*/ 35 w 173"/>
                <a:gd name="T15" fmla="*/ 0 h 137"/>
                <a:gd name="T16" fmla="*/ 39 w 173"/>
                <a:gd name="T17" fmla="*/ 2 h 137"/>
                <a:gd name="T18" fmla="*/ 41 w 173"/>
                <a:gd name="T19" fmla="*/ 6 h 137"/>
                <a:gd name="T20" fmla="*/ 41 w 173"/>
                <a:gd name="T21" fmla="*/ 6 h 137"/>
                <a:gd name="T22" fmla="*/ 45 w 173"/>
                <a:gd name="T23" fmla="*/ 17 h 137"/>
                <a:gd name="T24" fmla="*/ 165 w 173"/>
                <a:gd name="T25" fmla="*/ 17 h 137"/>
                <a:gd name="T26" fmla="*/ 169 w 173"/>
                <a:gd name="T27" fmla="*/ 19 h 137"/>
                <a:gd name="T28" fmla="*/ 171 w 173"/>
                <a:gd name="T29" fmla="*/ 21 h 137"/>
                <a:gd name="T30" fmla="*/ 173 w 173"/>
                <a:gd name="T31" fmla="*/ 27 h 137"/>
                <a:gd name="T32" fmla="*/ 171 w 173"/>
                <a:gd name="T33" fmla="*/ 29 h 137"/>
                <a:gd name="T34" fmla="*/ 171 w 173"/>
                <a:gd name="T35" fmla="*/ 29 h 137"/>
                <a:gd name="T36" fmla="*/ 147 w 173"/>
                <a:gd name="T37" fmla="*/ 84 h 137"/>
                <a:gd name="T38" fmla="*/ 147 w 173"/>
                <a:gd name="T39" fmla="*/ 84 h 137"/>
                <a:gd name="T40" fmla="*/ 145 w 173"/>
                <a:gd name="T41" fmla="*/ 86 h 137"/>
                <a:gd name="T42" fmla="*/ 142 w 173"/>
                <a:gd name="T43" fmla="*/ 88 h 137"/>
                <a:gd name="T44" fmla="*/ 71 w 173"/>
                <a:gd name="T45" fmla="*/ 92 h 137"/>
                <a:gd name="T46" fmla="*/ 75 w 173"/>
                <a:gd name="T47" fmla="*/ 104 h 137"/>
                <a:gd name="T48" fmla="*/ 151 w 173"/>
                <a:gd name="T49" fmla="*/ 104 h 137"/>
                <a:gd name="T50" fmla="*/ 157 w 173"/>
                <a:gd name="T51" fmla="*/ 106 h 137"/>
                <a:gd name="T52" fmla="*/ 163 w 173"/>
                <a:gd name="T53" fmla="*/ 110 h 137"/>
                <a:gd name="T54" fmla="*/ 165 w 173"/>
                <a:gd name="T55" fmla="*/ 114 h 137"/>
                <a:gd name="T56" fmla="*/ 167 w 173"/>
                <a:gd name="T57" fmla="*/ 119 h 137"/>
                <a:gd name="T58" fmla="*/ 165 w 173"/>
                <a:gd name="T59" fmla="*/ 127 h 137"/>
                <a:gd name="T60" fmla="*/ 163 w 173"/>
                <a:gd name="T61" fmla="*/ 131 h 137"/>
                <a:gd name="T62" fmla="*/ 157 w 173"/>
                <a:gd name="T63" fmla="*/ 135 h 137"/>
                <a:gd name="T64" fmla="*/ 151 w 173"/>
                <a:gd name="T65" fmla="*/ 137 h 137"/>
                <a:gd name="T66" fmla="*/ 145 w 173"/>
                <a:gd name="T67" fmla="*/ 135 h 137"/>
                <a:gd name="T68" fmla="*/ 140 w 173"/>
                <a:gd name="T69" fmla="*/ 131 h 137"/>
                <a:gd name="T70" fmla="*/ 136 w 173"/>
                <a:gd name="T71" fmla="*/ 127 h 137"/>
                <a:gd name="T72" fmla="*/ 136 w 173"/>
                <a:gd name="T73" fmla="*/ 119 h 137"/>
                <a:gd name="T74" fmla="*/ 59 w 173"/>
                <a:gd name="T75" fmla="*/ 119 h 137"/>
                <a:gd name="T76" fmla="*/ 59 w 173"/>
                <a:gd name="T77" fmla="*/ 127 h 137"/>
                <a:gd name="T78" fmla="*/ 55 w 173"/>
                <a:gd name="T79" fmla="*/ 131 h 137"/>
                <a:gd name="T80" fmla="*/ 49 w 173"/>
                <a:gd name="T81" fmla="*/ 135 h 137"/>
                <a:gd name="T82" fmla="*/ 43 w 173"/>
                <a:gd name="T83" fmla="*/ 137 h 137"/>
                <a:gd name="T84" fmla="*/ 37 w 173"/>
                <a:gd name="T85" fmla="*/ 135 h 137"/>
                <a:gd name="T86" fmla="*/ 31 w 173"/>
                <a:gd name="T87" fmla="*/ 131 h 137"/>
                <a:gd name="T88" fmla="*/ 30 w 173"/>
                <a:gd name="T89" fmla="*/ 127 h 137"/>
                <a:gd name="T90" fmla="*/ 28 w 173"/>
                <a:gd name="T91" fmla="*/ 119 h 137"/>
                <a:gd name="T92" fmla="*/ 30 w 173"/>
                <a:gd name="T93" fmla="*/ 114 h 137"/>
                <a:gd name="T94" fmla="*/ 31 w 173"/>
                <a:gd name="T95" fmla="*/ 110 h 137"/>
                <a:gd name="T96" fmla="*/ 37 w 173"/>
                <a:gd name="T97" fmla="*/ 106 h 137"/>
                <a:gd name="T98" fmla="*/ 43 w 173"/>
                <a:gd name="T99" fmla="*/ 104 h 137"/>
                <a:gd name="T100" fmla="*/ 59 w 173"/>
                <a:gd name="T101" fmla="*/ 104 h 137"/>
                <a:gd name="T102" fmla="*/ 28 w 173"/>
                <a:gd name="T103" fmla="*/ 15 h 137"/>
                <a:gd name="T104" fmla="*/ 8 w 173"/>
                <a:gd name="T105" fmla="*/ 15 h 137"/>
                <a:gd name="T106" fmla="*/ 4 w 173"/>
                <a:gd name="T107" fmla="*/ 13 h 137"/>
                <a:gd name="T108" fmla="*/ 2 w 173"/>
                <a:gd name="T109" fmla="*/ 11 h 137"/>
                <a:gd name="T110" fmla="*/ 0 w 173"/>
                <a:gd name="T111" fmla="*/ 7 h 137"/>
                <a:gd name="T112" fmla="*/ 2 w 173"/>
                <a:gd name="T113" fmla="*/ 4 h 137"/>
                <a:gd name="T114" fmla="*/ 4 w 173"/>
                <a:gd name="T115" fmla="*/ 0 h 137"/>
                <a:gd name="T116" fmla="*/ 8 w 173"/>
                <a:gd name="T11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73" h="137">
                  <a:moveTo>
                    <a:pt x="51" y="35"/>
                  </a:moveTo>
                  <a:lnTo>
                    <a:pt x="65" y="76"/>
                  </a:lnTo>
                  <a:lnTo>
                    <a:pt x="136" y="72"/>
                  </a:lnTo>
                  <a:lnTo>
                    <a:pt x="151" y="35"/>
                  </a:lnTo>
                  <a:lnTo>
                    <a:pt x="51" y="35"/>
                  </a:lnTo>
                  <a:close/>
                  <a:moveTo>
                    <a:pt x="8" y="0"/>
                  </a:moveTo>
                  <a:lnTo>
                    <a:pt x="33" y="0"/>
                  </a:lnTo>
                  <a:lnTo>
                    <a:pt x="35" y="0"/>
                  </a:lnTo>
                  <a:lnTo>
                    <a:pt x="39" y="2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5" y="17"/>
                  </a:lnTo>
                  <a:lnTo>
                    <a:pt x="165" y="17"/>
                  </a:lnTo>
                  <a:lnTo>
                    <a:pt x="169" y="19"/>
                  </a:lnTo>
                  <a:lnTo>
                    <a:pt x="171" y="21"/>
                  </a:lnTo>
                  <a:lnTo>
                    <a:pt x="173" y="27"/>
                  </a:lnTo>
                  <a:lnTo>
                    <a:pt x="171" y="29"/>
                  </a:lnTo>
                  <a:lnTo>
                    <a:pt x="171" y="29"/>
                  </a:lnTo>
                  <a:lnTo>
                    <a:pt x="147" y="84"/>
                  </a:lnTo>
                  <a:lnTo>
                    <a:pt x="147" y="84"/>
                  </a:lnTo>
                  <a:lnTo>
                    <a:pt x="145" y="86"/>
                  </a:lnTo>
                  <a:lnTo>
                    <a:pt x="142" y="88"/>
                  </a:lnTo>
                  <a:lnTo>
                    <a:pt x="71" y="92"/>
                  </a:lnTo>
                  <a:lnTo>
                    <a:pt x="75" y="104"/>
                  </a:lnTo>
                  <a:lnTo>
                    <a:pt x="151" y="104"/>
                  </a:lnTo>
                  <a:lnTo>
                    <a:pt x="157" y="106"/>
                  </a:lnTo>
                  <a:lnTo>
                    <a:pt x="163" y="110"/>
                  </a:lnTo>
                  <a:lnTo>
                    <a:pt x="165" y="114"/>
                  </a:lnTo>
                  <a:lnTo>
                    <a:pt x="167" y="119"/>
                  </a:lnTo>
                  <a:lnTo>
                    <a:pt x="165" y="127"/>
                  </a:lnTo>
                  <a:lnTo>
                    <a:pt x="163" y="131"/>
                  </a:lnTo>
                  <a:lnTo>
                    <a:pt x="157" y="135"/>
                  </a:lnTo>
                  <a:lnTo>
                    <a:pt x="151" y="137"/>
                  </a:lnTo>
                  <a:lnTo>
                    <a:pt x="145" y="135"/>
                  </a:lnTo>
                  <a:lnTo>
                    <a:pt x="140" y="131"/>
                  </a:lnTo>
                  <a:lnTo>
                    <a:pt x="136" y="127"/>
                  </a:lnTo>
                  <a:lnTo>
                    <a:pt x="136" y="119"/>
                  </a:lnTo>
                  <a:lnTo>
                    <a:pt x="59" y="119"/>
                  </a:lnTo>
                  <a:lnTo>
                    <a:pt x="59" y="127"/>
                  </a:lnTo>
                  <a:lnTo>
                    <a:pt x="55" y="131"/>
                  </a:lnTo>
                  <a:lnTo>
                    <a:pt x="49" y="135"/>
                  </a:lnTo>
                  <a:lnTo>
                    <a:pt x="43" y="137"/>
                  </a:lnTo>
                  <a:lnTo>
                    <a:pt x="37" y="135"/>
                  </a:lnTo>
                  <a:lnTo>
                    <a:pt x="31" y="131"/>
                  </a:lnTo>
                  <a:lnTo>
                    <a:pt x="30" y="127"/>
                  </a:lnTo>
                  <a:lnTo>
                    <a:pt x="28" y="119"/>
                  </a:lnTo>
                  <a:lnTo>
                    <a:pt x="30" y="114"/>
                  </a:lnTo>
                  <a:lnTo>
                    <a:pt x="31" y="110"/>
                  </a:lnTo>
                  <a:lnTo>
                    <a:pt x="37" y="106"/>
                  </a:lnTo>
                  <a:lnTo>
                    <a:pt x="43" y="104"/>
                  </a:lnTo>
                  <a:lnTo>
                    <a:pt x="59" y="104"/>
                  </a:lnTo>
                  <a:lnTo>
                    <a:pt x="28" y="15"/>
                  </a:lnTo>
                  <a:lnTo>
                    <a:pt x="8" y="15"/>
                  </a:lnTo>
                  <a:lnTo>
                    <a:pt x="4" y="13"/>
                  </a:lnTo>
                  <a:lnTo>
                    <a:pt x="2" y="11"/>
                  </a:lnTo>
                  <a:lnTo>
                    <a:pt x="0" y="7"/>
                  </a:lnTo>
                  <a:lnTo>
                    <a:pt x="2" y="4"/>
                  </a:lnTo>
                  <a:lnTo>
                    <a:pt x="4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899" tIns="60949" rIns="121899" bIns="60949" numCol="1" anchor="t" anchorCtr="0" compatLnSpc="1">
              <a:prstTxWarp prst="textNoShape">
                <a:avLst/>
              </a:prstTxWarp>
            </a:bodyPr>
            <a:lstStyle/>
            <a:p>
              <a:pPr defTabSz="1218930">
                <a:defRPr/>
              </a:pPr>
              <a:endParaRPr lang="en-US" sz="3200" kern="0">
                <a:solidFill>
                  <a:srgbClr val="FFFFFF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402398" y="2446654"/>
            <a:ext cx="542389" cy="2077387"/>
            <a:chOff x="7402398" y="2446654"/>
            <a:chExt cx="542389" cy="2077387"/>
          </a:xfrm>
        </p:grpSpPr>
        <p:sp>
          <p:nvSpPr>
            <p:cNvPr id="23" name="五边形 22"/>
            <p:cNvSpPr/>
            <p:nvPr/>
          </p:nvSpPr>
          <p:spPr>
            <a:xfrm rot="5400000">
              <a:off x="6632643" y="3216412"/>
              <a:ext cx="2077387" cy="537872"/>
            </a:xfrm>
            <a:prstGeom prst="homePlate">
              <a:avLst/>
            </a:prstGeom>
            <a:solidFill>
              <a:srgbClr val="F1B015"/>
            </a:solidFill>
            <a:ln w="25400" cap="flat" cmpd="sng" algn="ctr">
              <a:noFill/>
              <a:prstDash val="solid"/>
            </a:ln>
            <a:effectLst/>
          </p:spPr>
          <p:txBody>
            <a:bodyPr lIns="121899" tIns="60949" rIns="121899" bIns="60949" rtlCol="0" anchor="ctr"/>
            <a:lstStyle/>
            <a:p>
              <a:pPr algn="ctr" defTabSz="1218930">
                <a:defRPr/>
              </a:pPr>
              <a:endParaRPr lang="en-US" sz="3200" kern="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7402398" y="3725764"/>
              <a:ext cx="542389" cy="492420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 defTabSz="1218930">
                <a:lnSpc>
                  <a:spcPct val="150000"/>
                </a:lnSpc>
                <a:defRPr/>
              </a:pPr>
              <a:r>
                <a:rPr lang="en-US" altLang="zh-CN" sz="800" kern="0" dirty="0">
                  <a:solidFill>
                    <a:srgbClr val="FFFFFF"/>
                  </a:solidFill>
                </a:rPr>
                <a:t>YOUR TEXT</a:t>
              </a:r>
            </a:p>
          </p:txBody>
        </p:sp>
        <p:sp>
          <p:nvSpPr>
            <p:cNvPr id="31" name="Freeform 113"/>
            <p:cNvSpPr>
              <a:spLocks noChangeAspect="1"/>
            </p:cNvSpPr>
            <p:nvPr/>
          </p:nvSpPr>
          <p:spPr bwMode="auto">
            <a:xfrm>
              <a:off x="7539567" y="3448981"/>
              <a:ext cx="268051" cy="240000"/>
            </a:xfrm>
            <a:custGeom>
              <a:avLst/>
              <a:gdLst>
                <a:gd name="T0" fmla="*/ 90 w 173"/>
                <a:gd name="T1" fmla="*/ 0 h 153"/>
                <a:gd name="T2" fmla="*/ 120 w 173"/>
                <a:gd name="T3" fmla="*/ 2 h 153"/>
                <a:gd name="T4" fmla="*/ 142 w 173"/>
                <a:gd name="T5" fmla="*/ 11 h 153"/>
                <a:gd name="T6" fmla="*/ 159 w 173"/>
                <a:gd name="T7" fmla="*/ 25 h 153"/>
                <a:gd name="T8" fmla="*/ 169 w 173"/>
                <a:gd name="T9" fmla="*/ 45 h 153"/>
                <a:gd name="T10" fmla="*/ 173 w 173"/>
                <a:gd name="T11" fmla="*/ 65 h 153"/>
                <a:gd name="T12" fmla="*/ 169 w 173"/>
                <a:gd name="T13" fmla="*/ 86 h 153"/>
                <a:gd name="T14" fmla="*/ 159 w 173"/>
                <a:gd name="T15" fmla="*/ 104 h 153"/>
                <a:gd name="T16" fmla="*/ 142 w 173"/>
                <a:gd name="T17" fmla="*/ 118 h 153"/>
                <a:gd name="T18" fmla="*/ 120 w 173"/>
                <a:gd name="T19" fmla="*/ 127 h 153"/>
                <a:gd name="T20" fmla="*/ 90 w 173"/>
                <a:gd name="T21" fmla="*/ 131 h 153"/>
                <a:gd name="T22" fmla="*/ 83 w 173"/>
                <a:gd name="T23" fmla="*/ 129 h 153"/>
                <a:gd name="T24" fmla="*/ 73 w 173"/>
                <a:gd name="T25" fmla="*/ 127 h 153"/>
                <a:gd name="T26" fmla="*/ 57 w 173"/>
                <a:gd name="T27" fmla="*/ 141 h 153"/>
                <a:gd name="T28" fmla="*/ 41 w 173"/>
                <a:gd name="T29" fmla="*/ 149 h 153"/>
                <a:gd name="T30" fmla="*/ 28 w 173"/>
                <a:gd name="T31" fmla="*/ 151 h 153"/>
                <a:gd name="T32" fmla="*/ 16 w 173"/>
                <a:gd name="T33" fmla="*/ 153 h 153"/>
                <a:gd name="T34" fmla="*/ 12 w 173"/>
                <a:gd name="T35" fmla="*/ 151 h 153"/>
                <a:gd name="T36" fmla="*/ 28 w 173"/>
                <a:gd name="T37" fmla="*/ 141 h 153"/>
                <a:gd name="T38" fmla="*/ 35 w 173"/>
                <a:gd name="T39" fmla="*/ 129 h 153"/>
                <a:gd name="T40" fmla="*/ 35 w 173"/>
                <a:gd name="T41" fmla="*/ 121 h 153"/>
                <a:gd name="T42" fmla="*/ 33 w 173"/>
                <a:gd name="T43" fmla="*/ 116 h 153"/>
                <a:gd name="T44" fmla="*/ 16 w 173"/>
                <a:gd name="T45" fmla="*/ 102 h 153"/>
                <a:gd name="T46" fmla="*/ 4 w 173"/>
                <a:gd name="T47" fmla="*/ 84 h 153"/>
                <a:gd name="T48" fmla="*/ 0 w 173"/>
                <a:gd name="T49" fmla="*/ 65 h 153"/>
                <a:gd name="T50" fmla="*/ 6 w 173"/>
                <a:gd name="T51" fmla="*/ 45 h 153"/>
                <a:gd name="T52" fmla="*/ 18 w 173"/>
                <a:gd name="T53" fmla="*/ 25 h 153"/>
                <a:gd name="T54" fmla="*/ 37 w 173"/>
                <a:gd name="T55" fmla="*/ 11 h 153"/>
                <a:gd name="T56" fmla="*/ 63 w 173"/>
                <a:gd name="T57" fmla="*/ 2 h 153"/>
                <a:gd name="T58" fmla="*/ 90 w 173"/>
                <a:gd name="T5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3" h="153">
                  <a:moveTo>
                    <a:pt x="90" y="0"/>
                  </a:moveTo>
                  <a:lnTo>
                    <a:pt x="120" y="2"/>
                  </a:lnTo>
                  <a:lnTo>
                    <a:pt x="142" y="11"/>
                  </a:lnTo>
                  <a:lnTo>
                    <a:pt x="159" y="25"/>
                  </a:lnTo>
                  <a:lnTo>
                    <a:pt x="169" y="45"/>
                  </a:lnTo>
                  <a:lnTo>
                    <a:pt x="173" y="65"/>
                  </a:lnTo>
                  <a:lnTo>
                    <a:pt x="169" y="86"/>
                  </a:lnTo>
                  <a:lnTo>
                    <a:pt x="159" y="104"/>
                  </a:lnTo>
                  <a:lnTo>
                    <a:pt x="142" y="118"/>
                  </a:lnTo>
                  <a:lnTo>
                    <a:pt x="120" y="127"/>
                  </a:lnTo>
                  <a:lnTo>
                    <a:pt x="90" y="131"/>
                  </a:lnTo>
                  <a:lnTo>
                    <a:pt x="83" y="129"/>
                  </a:lnTo>
                  <a:lnTo>
                    <a:pt x="73" y="127"/>
                  </a:lnTo>
                  <a:lnTo>
                    <a:pt x="57" y="141"/>
                  </a:lnTo>
                  <a:lnTo>
                    <a:pt x="41" y="149"/>
                  </a:lnTo>
                  <a:lnTo>
                    <a:pt x="28" y="151"/>
                  </a:lnTo>
                  <a:lnTo>
                    <a:pt x="16" y="153"/>
                  </a:lnTo>
                  <a:lnTo>
                    <a:pt x="12" y="151"/>
                  </a:lnTo>
                  <a:lnTo>
                    <a:pt x="28" y="141"/>
                  </a:lnTo>
                  <a:lnTo>
                    <a:pt x="35" y="129"/>
                  </a:lnTo>
                  <a:lnTo>
                    <a:pt x="35" y="121"/>
                  </a:lnTo>
                  <a:lnTo>
                    <a:pt x="33" y="116"/>
                  </a:lnTo>
                  <a:lnTo>
                    <a:pt x="16" y="102"/>
                  </a:lnTo>
                  <a:lnTo>
                    <a:pt x="4" y="84"/>
                  </a:lnTo>
                  <a:lnTo>
                    <a:pt x="0" y="65"/>
                  </a:lnTo>
                  <a:lnTo>
                    <a:pt x="6" y="45"/>
                  </a:lnTo>
                  <a:lnTo>
                    <a:pt x="18" y="25"/>
                  </a:lnTo>
                  <a:lnTo>
                    <a:pt x="37" y="11"/>
                  </a:lnTo>
                  <a:lnTo>
                    <a:pt x="63" y="2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899" tIns="60949" rIns="121899" bIns="60949" numCol="1" anchor="t" anchorCtr="0" compatLnSpc="1">
              <a:prstTxWarp prst="textNoShape">
                <a:avLst/>
              </a:prstTxWarp>
            </a:bodyPr>
            <a:lstStyle/>
            <a:p>
              <a:pPr defTabSz="1218930">
                <a:defRPr/>
              </a:pPr>
              <a:endParaRPr lang="en-US" sz="3200" kern="0">
                <a:solidFill>
                  <a:srgbClr val="FFFFFF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8569282" y="2966001"/>
            <a:ext cx="542391" cy="2077387"/>
            <a:chOff x="8569282" y="2966001"/>
            <a:chExt cx="542391" cy="2077387"/>
          </a:xfrm>
        </p:grpSpPr>
        <p:sp>
          <p:nvSpPr>
            <p:cNvPr id="24" name="五边形 23"/>
            <p:cNvSpPr/>
            <p:nvPr/>
          </p:nvSpPr>
          <p:spPr>
            <a:xfrm rot="5400000">
              <a:off x="7804043" y="3735759"/>
              <a:ext cx="2077387" cy="537872"/>
            </a:xfrm>
            <a:prstGeom prst="homePlate">
              <a:avLst/>
            </a:prstGeom>
            <a:solidFill>
              <a:srgbClr val="F1B015"/>
            </a:solidFill>
            <a:ln w="25400" cap="flat" cmpd="sng" algn="ctr">
              <a:noFill/>
              <a:prstDash val="solid"/>
            </a:ln>
            <a:effectLst/>
          </p:spPr>
          <p:txBody>
            <a:bodyPr lIns="121899" tIns="60949" rIns="121899" bIns="60949" rtlCol="0" anchor="ctr"/>
            <a:lstStyle/>
            <a:p>
              <a:pPr algn="ctr" defTabSz="1218930">
                <a:defRPr/>
              </a:pPr>
              <a:endParaRPr lang="en-US" sz="3200" kern="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569282" y="4195380"/>
              <a:ext cx="542389" cy="492420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 defTabSz="1218930">
                <a:lnSpc>
                  <a:spcPct val="150000"/>
                </a:lnSpc>
                <a:defRPr/>
              </a:pPr>
              <a:r>
                <a:rPr lang="en-US" altLang="zh-CN" sz="800" kern="0" dirty="0">
                  <a:solidFill>
                    <a:srgbClr val="FFFFFF"/>
                  </a:solidFill>
                </a:rPr>
                <a:t>YOUR TEXT</a:t>
              </a:r>
            </a:p>
          </p:txBody>
        </p:sp>
        <p:sp>
          <p:nvSpPr>
            <p:cNvPr id="32" name="Freeform 197"/>
            <p:cNvSpPr>
              <a:spLocks noChangeAspect="1" noEditPoints="1"/>
            </p:cNvSpPr>
            <p:nvPr/>
          </p:nvSpPr>
          <p:spPr bwMode="auto">
            <a:xfrm>
              <a:off x="8731218" y="3884695"/>
              <a:ext cx="223057" cy="240000"/>
            </a:xfrm>
            <a:custGeom>
              <a:avLst/>
              <a:gdLst>
                <a:gd name="T0" fmla="*/ 23 w 157"/>
                <a:gd name="T1" fmla="*/ 136 h 171"/>
                <a:gd name="T2" fmla="*/ 25 w 157"/>
                <a:gd name="T3" fmla="*/ 144 h 171"/>
                <a:gd name="T4" fmla="*/ 132 w 157"/>
                <a:gd name="T5" fmla="*/ 144 h 171"/>
                <a:gd name="T6" fmla="*/ 134 w 157"/>
                <a:gd name="T7" fmla="*/ 136 h 171"/>
                <a:gd name="T8" fmla="*/ 29 w 157"/>
                <a:gd name="T9" fmla="*/ 132 h 171"/>
                <a:gd name="T10" fmla="*/ 23 w 157"/>
                <a:gd name="T11" fmla="*/ 100 h 171"/>
                <a:gd name="T12" fmla="*/ 25 w 157"/>
                <a:gd name="T13" fmla="*/ 112 h 171"/>
                <a:gd name="T14" fmla="*/ 132 w 157"/>
                <a:gd name="T15" fmla="*/ 112 h 171"/>
                <a:gd name="T16" fmla="*/ 134 w 157"/>
                <a:gd name="T17" fmla="*/ 100 h 171"/>
                <a:gd name="T18" fmla="*/ 29 w 157"/>
                <a:gd name="T19" fmla="*/ 96 h 171"/>
                <a:gd name="T20" fmla="*/ 23 w 157"/>
                <a:gd name="T21" fmla="*/ 65 h 171"/>
                <a:gd name="T22" fmla="*/ 25 w 157"/>
                <a:gd name="T23" fmla="*/ 77 h 171"/>
                <a:gd name="T24" fmla="*/ 132 w 157"/>
                <a:gd name="T25" fmla="*/ 77 h 171"/>
                <a:gd name="T26" fmla="*/ 134 w 157"/>
                <a:gd name="T27" fmla="*/ 65 h 171"/>
                <a:gd name="T28" fmla="*/ 29 w 157"/>
                <a:gd name="T29" fmla="*/ 61 h 171"/>
                <a:gd name="T30" fmla="*/ 22 w 157"/>
                <a:gd name="T31" fmla="*/ 24 h 171"/>
                <a:gd name="T32" fmla="*/ 31 w 157"/>
                <a:gd name="T33" fmla="*/ 40 h 171"/>
                <a:gd name="T34" fmla="*/ 49 w 157"/>
                <a:gd name="T35" fmla="*/ 36 h 171"/>
                <a:gd name="T36" fmla="*/ 55 w 157"/>
                <a:gd name="T37" fmla="*/ 16 h 171"/>
                <a:gd name="T38" fmla="*/ 63 w 157"/>
                <a:gd name="T39" fmla="*/ 30 h 171"/>
                <a:gd name="T40" fmla="*/ 78 w 157"/>
                <a:gd name="T41" fmla="*/ 40 h 171"/>
                <a:gd name="T42" fmla="*/ 94 w 157"/>
                <a:gd name="T43" fmla="*/ 30 h 171"/>
                <a:gd name="T44" fmla="*/ 102 w 157"/>
                <a:gd name="T45" fmla="*/ 16 h 171"/>
                <a:gd name="T46" fmla="*/ 108 w 157"/>
                <a:gd name="T47" fmla="*/ 36 h 171"/>
                <a:gd name="T48" fmla="*/ 126 w 157"/>
                <a:gd name="T49" fmla="*/ 40 h 171"/>
                <a:gd name="T50" fmla="*/ 135 w 157"/>
                <a:gd name="T51" fmla="*/ 24 h 171"/>
                <a:gd name="T52" fmla="*/ 153 w 157"/>
                <a:gd name="T53" fmla="*/ 18 h 171"/>
                <a:gd name="T54" fmla="*/ 157 w 157"/>
                <a:gd name="T55" fmla="*/ 163 h 171"/>
                <a:gd name="T56" fmla="*/ 149 w 157"/>
                <a:gd name="T57" fmla="*/ 171 h 171"/>
                <a:gd name="T58" fmla="*/ 2 w 157"/>
                <a:gd name="T59" fmla="*/ 167 h 171"/>
                <a:gd name="T60" fmla="*/ 2 w 157"/>
                <a:gd name="T61" fmla="*/ 20 h 171"/>
                <a:gd name="T62" fmla="*/ 118 w 157"/>
                <a:gd name="T63" fmla="*/ 0 h 171"/>
                <a:gd name="T64" fmla="*/ 128 w 157"/>
                <a:gd name="T65" fmla="*/ 8 h 171"/>
                <a:gd name="T66" fmla="*/ 124 w 157"/>
                <a:gd name="T67" fmla="*/ 32 h 171"/>
                <a:gd name="T68" fmla="*/ 112 w 157"/>
                <a:gd name="T69" fmla="*/ 28 h 171"/>
                <a:gd name="T70" fmla="*/ 112 w 157"/>
                <a:gd name="T71" fmla="*/ 4 h 171"/>
                <a:gd name="T72" fmla="*/ 78 w 157"/>
                <a:gd name="T73" fmla="*/ 0 h 171"/>
                <a:gd name="T74" fmla="*/ 86 w 157"/>
                <a:gd name="T75" fmla="*/ 8 h 171"/>
                <a:gd name="T76" fmla="*/ 82 w 157"/>
                <a:gd name="T77" fmla="*/ 32 h 171"/>
                <a:gd name="T78" fmla="*/ 71 w 157"/>
                <a:gd name="T79" fmla="*/ 28 h 171"/>
                <a:gd name="T80" fmla="*/ 71 w 157"/>
                <a:gd name="T81" fmla="*/ 4 h 171"/>
                <a:gd name="T82" fmla="*/ 39 w 157"/>
                <a:gd name="T83" fmla="*/ 0 h 171"/>
                <a:gd name="T84" fmla="*/ 47 w 157"/>
                <a:gd name="T85" fmla="*/ 8 h 171"/>
                <a:gd name="T86" fmla="*/ 43 w 157"/>
                <a:gd name="T87" fmla="*/ 32 h 171"/>
                <a:gd name="T88" fmla="*/ 31 w 157"/>
                <a:gd name="T89" fmla="*/ 28 h 171"/>
                <a:gd name="T90" fmla="*/ 31 w 157"/>
                <a:gd name="T91" fmla="*/ 4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7" h="171">
                  <a:moveTo>
                    <a:pt x="29" y="132"/>
                  </a:moveTo>
                  <a:lnTo>
                    <a:pt x="25" y="132"/>
                  </a:lnTo>
                  <a:lnTo>
                    <a:pt x="23" y="136"/>
                  </a:lnTo>
                  <a:lnTo>
                    <a:pt x="22" y="138"/>
                  </a:lnTo>
                  <a:lnTo>
                    <a:pt x="23" y="142"/>
                  </a:lnTo>
                  <a:lnTo>
                    <a:pt x="25" y="144"/>
                  </a:lnTo>
                  <a:lnTo>
                    <a:pt x="29" y="146"/>
                  </a:lnTo>
                  <a:lnTo>
                    <a:pt x="128" y="146"/>
                  </a:lnTo>
                  <a:lnTo>
                    <a:pt x="132" y="144"/>
                  </a:lnTo>
                  <a:lnTo>
                    <a:pt x="134" y="142"/>
                  </a:lnTo>
                  <a:lnTo>
                    <a:pt x="135" y="138"/>
                  </a:lnTo>
                  <a:lnTo>
                    <a:pt x="134" y="136"/>
                  </a:lnTo>
                  <a:lnTo>
                    <a:pt x="132" y="132"/>
                  </a:lnTo>
                  <a:lnTo>
                    <a:pt x="128" y="132"/>
                  </a:lnTo>
                  <a:lnTo>
                    <a:pt x="29" y="132"/>
                  </a:lnTo>
                  <a:close/>
                  <a:moveTo>
                    <a:pt x="29" y="96"/>
                  </a:moveTo>
                  <a:lnTo>
                    <a:pt x="25" y="98"/>
                  </a:lnTo>
                  <a:lnTo>
                    <a:pt x="23" y="100"/>
                  </a:lnTo>
                  <a:lnTo>
                    <a:pt x="22" y="104"/>
                  </a:lnTo>
                  <a:lnTo>
                    <a:pt x="23" y="108"/>
                  </a:lnTo>
                  <a:lnTo>
                    <a:pt x="25" y="112"/>
                  </a:lnTo>
                  <a:lnTo>
                    <a:pt x="29" y="112"/>
                  </a:lnTo>
                  <a:lnTo>
                    <a:pt x="128" y="112"/>
                  </a:lnTo>
                  <a:lnTo>
                    <a:pt x="132" y="112"/>
                  </a:lnTo>
                  <a:lnTo>
                    <a:pt x="134" y="108"/>
                  </a:lnTo>
                  <a:lnTo>
                    <a:pt x="135" y="104"/>
                  </a:lnTo>
                  <a:lnTo>
                    <a:pt x="134" y="100"/>
                  </a:lnTo>
                  <a:lnTo>
                    <a:pt x="132" y="98"/>
                  </a:lnTo>
                  <a:lnTo>
                    <a:pt x="128" y="96"/>
                  </a:lnTo>
                  <a:lnTo>
                    <a:pt x="29" y="96"/>
                  </a:lnTo>
                  <a:close/>
                  <a:moveTo>
                    <a:pt x="29" y="61"/>
                  </a:moveTo>
                  <a:lnTo>
                    <a:pt x="25" y="63"/>
                  </a:lnTo>
                  <a:lnTo>
                    <a:pt x="23" y="65"/>
                  </a:lnTo>
                  <a:lnTo>
                    <a:pt x="22" y="69"/>
                  </a:lnTo>
                  <a:lnTo>
                    <a:pt x="23" y="73"/>
                  </a:lnTo>
                  <a:lnTo>
                    <a:pt x="25" y="77"/>
                  </a:lnTo>
                  <a:lnTo>
                    <a:pt x="29" y="79"/>
                  </a:lnTo>
                  <a:lnTo>
                    <a:pt x="128" y="79"/>
                  </a:lnTo>
                  <a:lnTo>
                    <a:pt x="132" y="77"/>
                  </a:lnTo>
                  <a:lnTo>
                    <a:pt x="134" y="73"/>
                  </a:lnTo>
                  <a:lnTo>
                    <a:pt x="135" y="69"/>
                  </a:lnTo>
                  <a:lnTo>
                    <a:pt x="134" y="65"/>
                  </a:lnTo>
                  <a:lnTo>
                    <a:pt x="132" y="63"/>
                  </a:lnTo>
                  <a:lnTo>
                    <a:pt x="128" y="61"/>
                  </a:lnTo>
                  <a:lnTo>
                    <a:pt x="29" y="61"/>
                  </a:lnTo>
                  <a:close/>
                  <a:moveTo>
                    <a:pt x="8" y="16"/>
                  </a:moveTo>
                  <a:lnTo>
                    <a:pt x="22" y="16"/>
                  </a:lnTo>
                  <a:lnTo>
                    <a:pt x="22" y="24"/>
                  </a:lnTo>
                  <a:lnTo>
                    <a:pt x="23" y="30"/>
                  </a:lnTo>
                  <a:lnTo>
                    <a:pt x="27" y="36"/>
                  </a:lnTo>
                  <a:lnTo>
                    <a:pt x="31" y="40"/>
                  </a:lnTo>
                  <a:lnTo>
                    <a:pt x="39" y="40"/>
                  </a:lnTo>
                  <a:lnTo>
                    <a:pt x="45" y="40"/>
                  </a:lnTo>
                  <a:lnTo>
                    <a:pt x="49" y="36"/>
                  </a:lnTo>
                  <a:lnTo>
                    <a:pt x="53" y="30"/>
                  </a:lnTo>
                  <a:lnTo>
                    <a:pt x="55" y="24"/>
                  </a:lnTo>
                  <a:lnTo>
                    <a:pt x="55" y="16"/>
                  </a:lnTo>
                  <a:lnTo>
                    <a:pt x="63" y="16"/>
                  </a:lnTo>
                  <a:lnTo>
                    <a:pt x="63" y="24"/>
                  </a:lnTo>
                  <a:lnTo>
                    <a:pt x="63" y="30"/>
                  </a:lnTo>
                  <a:lnTo>
                    <a:pt x="67" y="36"/>
                  </a:lnTo>
                  <a:lnTo>
                    <a:pt x="73" y="40"/>
                  </a:lnTo>
                  <a:lnTo>
                    <a:pt x="78" y="40"/>
                  </a:lnTo>
                  <a:lnTo>
                    <a:pt x="84" y="40"/>
                  </a:lnTo>
                  <a:lnTo>
                    <a:pt x="90" y="36"/>
                  </a:lnTo>
                  <a:lnTo>
                    <a:pt x="94" y="30"/>
                  </a:lnTo>
                  <a:lnTo>
                    <a:pt x="94" y="24"/>
                  </a:lnTo>
                  <a:lnTo>
                    <a:pt x="94" y="16"/>
                  </a:lnTo>
                  <a:lnTo>
                    <a:pt x="102" y="16"/>
                  </a:lnTo>
                  <a:lnTo>
                    <a:pt x="102" y="24"/>
                  </a:lnTo>
                  <a:lnTo>
                    <a:pt x="104" y="30"/>
                  </a:lnTo>
                  <a:lnTo>
                    <a:pt x="108" y="36"/>
                  </a:lnTo>
                  <a:lnTo>
                    <a:pt x="112" y="40"/>
                  </a:lnTo>
                  <a:lnTo>
                    <a:pt x="118" y="40"/>
                  </a:lnTo>
                  <a:lnTo>
                    <a:pt x="126" y="40"/>
                  </a:lnTo>
                  <a:lnTo>
                    <a:pt x="130" y="36"/>
                  </a:lnTo>
                  <a:lnTo>
                    <a:pt x="134" y="30"/>
                  </a:lnTo>
                  <a:lnTo>
                    <a:pt x="135" y="24"/>
                  </a:lnTo>
                  <a:lnTo>
                    <a:pt x="135" y="16"/>
                  </a:lnTo>
                  <a:lnTo>
                    <a:pt x="149" y="16"/>
                  </a:lnTo>
                  <a:lnTo>
                    <a:pt x="153" y="18"/>
                  </a:lnTo>
                  <a:lnTo>
                    <a:pt x="155" y="20"/>
                  </a:lnTo>
                  <a:lnTo>
                    <a:pt x="157" y="24"/>
                  </a:lnTo>
                  <a:lnTo>
                    <a:pt x="157" y="163"/>
                  </a:lnTo>
                  <a:lnTo>
                    <a:pt x="155" y="167"/>
                  </a:lnTo>
                  <a:lnTo>
                    <a:pt x="153" y="171"/>
                  </a:lnTo>
                  <a:lnTo>
                    <a:pt x="149" y="171"/>
                  </a:lnTo>
                  <a:lnTo>
                    <a:pt x="8" y="171"/>
                  </a:lnTo>
                  <a:lnTo>
                    <a:pt x="4" y="171"/>
                  </a:lnTo>
                  <a:lnTo>
                    <a:pt x="2" y="167"/>
                  </a:lnTo>
                  <a:lnTo>
                    <a:pt x="0" y="163"/>
                  </a:lnTo>
                  <a:lnTo>
                    <a:pt x="0" y="24"/>
                  </a:lnTo>
                  <a:lnTo>
                    <a:pt x="2" y="20"/>
                  </a:lnTo>
                  <a:lnTo>
                    <a:pt x="4" y="18"/>
                  </a:lnTo>
                  <a:lnTo>
                    <a:pt x="8" y="16"/>
                  </a:lnTo>
                  <a:close/>
                  <a:moveTo>
                    <a:pt x="118" y="0"/>
                  </a:moveTo>
                  <a:lnTo>
                    <a:pt x="124" y="0"/>
                  </a:lnTo>
                  <a:lnTo>
                    <a:pt x="126" y="4"/>
                  </a:lnTo>
                  <a:lnTo>
                    <a:pt x="128" y="8"/>
                  </a:lnTo>
                  <a:lnTo>
                    <a:pt x="128" y="24"/>
                  </a:lnTo>
                  <a:lnTo>
                    <a:pt x="126" y="28"/>
                  </a:lnTo>
                  <a:lnTo>
                    <a:pt x="124" y="32"/>
                  </a:lnTo>
                  <a:lnTo>
                    <a:pt x="118" y="32"/>
                  </a:lnTo>
                  <a:lnTo>
                    <a:pt x="114" y="32"/>
                  </a:lnTo>
                  <a:lnTo>
                    <a:pt x="112" y="28"/>
                  </a:lnTo>
                  <a:lnTo>
                    <a:pt x="110" y="24"/>
                  </a:lnTo>
                  <a:lnTo>
                    <a:pt x="110" y="8"/>
                  </a:lnTo>
                  <a:lnTo>
                    <a:pt x="112" y="4"/>
                  </a:lnTo>
                  <a:lnTo>
                    <a:pt x="114" y="0"/>
                  </a:lnTo>
                  <a:lnTo>
                    <a:pt x="118" y="0"/>
                  </a:lnTo>
                  <a:close/>
                  <a:moveTo>
                    <a:pt x="78" y="0"/>
                  </a:moveTo>
                  <a:lnTo>
                    <a:pt x="82" y="0"/>
                  </a:lnTo>
                  <a:lnTo>
                    <a:pt x="86" y="4"/>
                  </a:lnTo>
                  <a:lnTo>
                    <a:pt x="86" y="8"/>
                  </a:lnTo>
                  <a:lnTo>
                    <a:pt x="86" y="24"/>
                  </a:lnTo>
                  <a:lnTo>
                    <a:pt x="86" y="28"/>
                  </a:lnTo>
                  <a:lnTo>
                    <a:pt x="82" y="32"/>
                  </a:lnTo>
                  <a:lnTo>
                    <a:pt x="78" y="32"/>
                  </a:lnTo>
                  <a:lnTo>
                    <a:pt x="75" y="32"/>
                  </a:lnTo>
                  <a:lnTo>
                    <a:pt x="71" y="28"/>
                  </a:lnTo>
                  <a:lnTo>
                    <a:pt x="71" y="24"/>
                  </a:lnTo>
                  <a:lnTo>
                    <a:pt x="71" y="8"/>
                  </a:lnTo>
                  <a:lnTo>
                    <a:pt x="71" y="4"/>
                  </a:lnTo>
                  <a:lnTo>
                    <a:pt x="75" y="0"/>
                  </a:lnTo>
                  <a:lnTo>
                    <a:pt x="78" y="0"/>
                  </a:lnTo>
                  <a:close/>
                  <a:moveTo>
                    <a:pt x="39" y="0"/>
                  </a:moveTo>
                  <a:lnTo>
                    <a:pt x="43" y="0"/>
                  </a:lnTo>
                  <a:lnTo>
                    <a:pt x="45" y="4"/>
                  </a:lnTo>
                  <a:lnTo>
                    <a:pt x="47" y="8"/>
                  </a:lnTo>
                  <a:lnTo>
                    <a:pt x="47" y="24"/>
                  </a:lnTo>
                  <a:lnTo>
                    <a:pt x="45" y="28"/>
                  </a:lnTo>
                  <a:lnTo>
                    <a:pt x="43" y="32"/>
                  </a:lnTo>
                  <a:lnTo>
                    <a:pt x="39" y="32"/>
                  </a:lnTo>
                  <a:lnTo>
                    <a:pt x="33" y="32"/>
                  </a:lnTo>
                  <a:lnTo>
                    <a:pt x="31" y="28"/>
                  </a:lnTo>
                  <a:lnTo>
                    <a:pt x="29" y="24"/>
                  </a:lnTo>
                  <a:lnTo>
                    <a:pt x="29" y="8"/>
                  </a:lnTo>
                  <a:lnTo>
                    <a:pt x="31" y="4"/>
                  </a:lnTo>
                  <a:lnTo>
                    <a:pt x="33" y="0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899" tIns="60949" rIns="121899" bIns="60949" numCol="1" anchor="t" anchorCtr="0" compatLnSpc="1">
              <a:prstTxWarp prst="textNoShape">
                <a:avLst/>
              </a:prstTxWarp>
            </a:bodyPr>
            <a:lstStyle/>
            <a:p>
              <a:pPr defTabSz="1218930">
                <a:defRPr/>
              </a:pPr>
              <a:endParaRPr lang="en-US" sz="3200" kern="0">
                <a:solidFill>
                  <a:srgbClr val="FFFFFF"/>
                </a:solidFill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226482" y="1914476"/>
            <a:ext cx="542389" cy="1110760"/>
            <a:chOff x="6226482" y="1914476"/>
            <a:chExt cx="542389" cy="1110760"/>
          </a:xfrm>
        </p:grpSpPr>
        <p:sp>
          <p:nvSpPr>
            <p:cNvPr id="22" name="五边形 21"/>
            <p:cNvSpPr/>
            <p:nvPr/>
          </p:nvSpPr>
          <p:spPr>
            <a:xfrm rot="5400000">
              <a:off x="5944553" y="2200920"/>
              <a:ext cx="1110760" cy="537872"/>
            </a:xfrm>
            <a:prstGeom prst="homePlate">
              <a:avLst/>
            </a:prstGeom>
            <a:solidFill>
              <a:srgbClr val="F1B015"/>
            </a:solidFill>
            <a:ln w="25400" cap="flat" cmpd="sng" algn="ctr">
              <a:noFill/>
              <a:prstDash val="solid"/>
            </a:ln>
            <a:effectLst/>
          </p:spPr>
          <p:txBody>
            <a:bodyPr lIns="121899" tIns="60949" rIns="121899" bIns="60949" rtlCol="0" anchor="ctr"/>
            <a:lstStyle/>
            <a:p>
              <a:pPr algn="ctr" defTabSz="1218930">
                <a:defRPr/>
              </a:pPr>
              <a:endParaRPr lang="en-US" sz="3200" kern="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6226482" y="2267592"/>
              <a:ext cx="542389" cy="492420"/>
            </a:xfrm>
            <a:prstGeom prst="rect">
              <a:avLst/>
            </a:prstGeom>
          </p:spPr>
          <p:txBody>
            <a:bodyPr wrap="square" lIns="121899" tIns="60949" rIns="121899" bIns="60949">
              <a:spAutoFit/>
            </a:bodyPr>
            <a:lstStyle/>
            <a:p>
              <a:pPr algn="ctr" defTabSz="1218930">
                <a:lnSpc>
                  <a:spcPct val="150000"/>
                </a:lnSpc>
                <a:defRPr/>
              </a:pPr>
              <a:r>
                <a:rPr lang="en-US" altLang="zh-CN" sz="800" kern="0" dirty="0">
                  <a:solidFill>
                    <a:srgbClr val="FFFFFF"/>
                  </a:solidFill>
                </a:rPr>
                <a:t>YOUR TEXT</a:t>
              </a:r>
            </a:p>
          </p:txBody>
        </p:sp>
        <p:sp>
          <p:nvSpPr>
            <p:cNvPr id="33" name="Freeform 234"/>
            <p:cNvSpPr>
              <a:spLocks noChangeAspect="1"/>
            </p:cNvSpPr>
            <p:nvPr/>
          </p:nvSpPr>
          <p:spPr bwMode="auto">
            <a:xfrm>
              <a:off x="6375595" y="2003107"/>
              <a:ext cx="248675" cy="240000"/>
            </a:xfrm>
            <a:custGeom>
              <a:avLst/>
              <a:gdLst>
                <a:gd name="T0" fmla="*/ 94 w 173"/>
                <a:gd name="T1" fmla="*/ 2 h 167"/>
                <a:gd name="T2" fmla="*/ 108 w 173"/>
                <a:gd name="T3" fmla="*/ 7 h 167"/>
                <a:gd name="T4" fmla="*/ 114 w 173"/>
                <a:gd name="T5" fmla="*/ 15 h 167"/>
                <a:gd name="T6" fmla="*/ 118 w 173"/>
                <a:gd name="T7" fmla="*/ 25 h 167"/>
                <a:gd name="T8" fmla="*/ 118 w 173"/>
                <a:gd name="T9" fmla="*/ 37 h 167"/>
                <a:gd name="T10" fmla="*/ 118 w 173"/>
                <a:gd name="T11" fmla="*/ 43 h 167"/>
                <a:gd name="T12" fmla="*/ 120 w 173"/>
                <a:gd name="T13" fmla="*/ 49 h 167"/>
                <a:gd name="T14" fmla="*/ 120 w 173"/>
                <a:gd name="T15" fmla="*/ 55 h 167"/>
                <a:gd name="T16" fmla="*/ 118 w 173"/>
                <a:gd name="T17" fmla="*/ 61 h 167"/>
                <a:gd name="T18" fmla="*/ 116 w 173"/>
                <a:gd name="T19" fmla="*/ 64 h 167"/>
                <a:gd name="T20" fmla="*/ 112 w 173"/>
                <a:gd name="T21" fmla="*/ 72 h 167"/>
                <a:gd name="T22" fmla="*/ 108 w 173"/>
                <a:gd name="T23" fmla="*/ 82 h 167"/>
                <a:gd name="T24" fmla="*/ 106 w 173"/>
                <a:gd name="T25" fmla="*/ 84 h 167"/>
                <a:gd name="T26" fmla="*/ 106 w 173"/>
                <a:gd name="T27" fmla="*/ 100 h 167"/>
                <a:gd name="T28" fmla="*/ 110 w 173"/>
                <a:gd name="T29" fmla="*/ 102 h 167"/>
                <a:gd name="T30" fmla="*/ 118 w 173"/>
                <a:gd name="T31" fmla="*/ 106 h 167"/>
                <a:gd name="T32" fmla="*/ 132 w 173"/>
                <a:gd name="T33" fmla="*/ 112 h 167"/>
                <a:gd name="T34" fmla="*/ 138 w 173"/>
                <a:gd name="T35" fmla="*/ 114 h 167"/>
                <a:gd name="T36" fmla="*/ 142 w 173"/>
                <a:gd name="T37" fmla="*/ 114 h 167"/>
                <a:gd name="T38" fmla="*/ 147 w 173"/>
                <a:gd name="T39" fmla="*/ 116 h 167"/>
                <a:gd name="T40" fmla="*/ 163 w 173"/>
                <a:gd name="T41" fmla="*/ 129 h 167"/>
                <a:gd name="T42" fmla="*/ 173 w 173"/>
                <a:gd name="T43" fmla="*/ 153 h 167"/>
                <a:gd name="T44" fmla="*/ 173 w 173"/>
                <a:gd name="T45" fmla="*/ 159 h 167"/>
                <a:gd name="T46" fmla="*/ 171 w 173"/>
                <a:gd name="T47" fmla="*/ 163 h 167"/>
                <a:gd name="T48" fmla="*/ 165 w 173"/>
                <a:gd name="T49" fmla="*/ 167 h 167"/>
                <a:gd name="T50" fmla="*/ 4 w 173"/>
                <a:gd name="T51" fmla="*/ 165 h 167"/>
                <a:gd name="T52" fmla="*/ 0 w 173"/>
                <a:gd name="T53" fmla="*/ 159 h 167"/>
                <a:gd name="T54" fmla="*/ 0 w 173"/>
                <a:gd name="T55" fmla="*/ 159 h 167"/>
                <a:gd name="T56" fmla="*/ 4 w 173"/>
                <a:gd name="T57" fmla="*/ 143 h 167"/>
                <a:gd name="T58" fmla="*/ 22 w 173"/>
                <a:gd name="T59" fmla="*/ 117 h 167"/>
                <a:gd name="T60" fmla="*/ 30 w 173"/>
                <a:gd name="T61" fmla="*/ 116 h 167"/>
                <a:gd name="T62" fmla="*/ 33 w 173"/>
                <a:gd name="T63" fmla="*/ 114 h 167"/>
                <a:gd name="T64" fmla="*/ 37 w 173"/>
                <a:gd name="T65" fmla="*/ 114 h 167"/>
                <a:gd name="T66" fmla="*/ 47 w 173"/>
                <a:gd name="T67" fmla="*/ 110 h 167"/>
                <a:gd name="T68" fmla="*/ 59 w 173"/>
                <a:gd name="T69" fmla="*/ 104 h 167"/>
                <a:gd name="T70" fmla="*/ 67 w 173"/>
                <a:gd name="T71" fmla="*/ 102 h 167"/>
                <a:gd name="T72" fmla="*/ 67 w 173"/>
                <a:gd name="T73" fmla="*/ 100 h 167"/>
                <a:gd name="T74" fmla="*/ 67 w 173"/>
                <a:gd name="T75" fmla="*/ 84 h 167"/>
                <a:gd name="T76" fmla="*/ 63 w 173"/>
                <a:gd name="T77" fmla="*/ 78 h 167"/>
                <a:gd name="T78" fmla="*/ 59 w 173"/>
                <a:gd name="T79" fmla="*/ 64 h 167"/>
                <a:gd name="T80" fmla="*/ 55 w 173"/>
                <a:gd name="T81" fmla="*/ 62 h 167"/>
                <a:gd name="T82" fmla="*/ 55 w 173"/>
                <a:gd name="T83" fmla="*/ 57 h 167"/>
                <a:gd name="T84" fmla="*/ 53 w 173"/>
                <a:gd name="T85" fmla="*/ 51 h 167"/>
                <a:gd name="T86" fmla="*/ 53 w 173"/>
                <a:gd name="T87" fmla="*/ 45 h 167"/>
                <a:gd name="T88" fmla="*/ 57 w 173"/>
                <a:gd name="T89" fmla="*/ 43 h 167"/>
                <a:gd name="T90" fmla="*/ 55 w 173"/>
                <a:gd name="T91" fmla="*/ 31 h 167"/>
                <a:gd name="T92" fmla="*/ 57 w 173"/>
                <a:gd name="T93" fmla="*/ 19 h 167"/>
                <a:gd name="T94" fmla="*/ 65 w 173"/>
                <a:gd name="T95" fmla="*/ 9 h 167"/>
                <a:gd name="T96" fmla="*/ 79 w 173"/>
                <a:gd name="T97" fmla="*/ 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3" h="167">
                  <a:moveTo>
                    <a:pt x="86" y="0"/>
                  </a:moveTo>
                  <a:lnTo>
                    <a:pt x="94" y="2"/>
                  </a:lnTo>
                  <a:lnTo>
                    <a:pt x="102" y="4"/>
                  </a:lnTo>
                  <a:lnTo>
                    <a:pt x="108" y="7"/>
                  </a:lnTo>
                  <a:lnTo>
                    <a:pt x="112" y="11"/>
                  </a:lnTo>
                  <a:lnTo>
                    <a:pt x="114" y="15"/>
                  </a:lnTo>
                  <a:lnTo>
                    <a:pt x="116" y="21"/>
                  </a:lnTo>
                  <a:lnTo>
                    <a:pt x="118" y="25"/>
                  </a:lnTo>
                  <a:lnTo>
                    <a:pt x="118" y="31"/>
                  </a:lnTo>
                  <a:lnTo>
                    <a:pt x="118" y="37"/>
                  </a:lnTo>
                  <a:lnTo>
                    <a:pt x="116" y="43"/>
                  </a:lnTo>
                  <a:lnTo>
                    <a:pt x="118" y="43"/>
                  </a:lnTo>
                  <a:lnTo>
                    <a:pt x="120" y="45"/>
                  </a:lnTo>
                  <a:lnTo>
                    <a:pt x="120" y="49"/>
                  </a:lnTo>
                  <a:lnTo>
                    <a:pt x="120" y="51"/>
                  </a:lnTo>
                  <a:lnTo>
                    <a:pt x="120" y="55"/>
                  </a:lnTo>
                  <a:lnTo>
                    <a:pt x="118" y="57"/>
                  </a:lnTo>
                  <a:lnTo>
                    <a:pt x="118" y="61"/>
                  </a:lnTo>
                  <a:lnTo>
                    <a:pt x="118" y="62"/>
                  </a:lnTo>
                  <a:lnTo>
                    <a:pt x="116" y="64"/>
                  </a:lnTo>
                  <a:lnTo>
                    <a:pt x="114" y="64"/>
                  </a:lnTo>
                  <a:lnTo>
                    <a:pt x="112" y="72"/>
                  </a:lnTo>
                  <a:lnTo>
                    <a:pt x="110" y="78"/>
                  </a:lnTo>
                  <a:lnTo>
                    <a:pt x="108" y="82"/>
                  </a:lnTo>
                  <a:lnTo>
                    <a:pt x="106" y="84"/>
                  </a:lnTo>
                  <a:lnTo>
                    <a:pt x="106" y="84"/>
                  </a:lnTo>
                  <a:lnTo>
                    <a:pt x="106" y="100"/>
                  </a:lnTo>
                  <a:lnTo>
                    <a:pt x="106" y="100"/>
                  </a:lnTo>
                  <a:lnTo>
                    <a:pt x="106" y="102"/>
                  </a:lnTo>
                  <a:lnTo>
                    <a:pt x="110" y="102"/>
                  </a:lnTo>
                  <a:lnTo>
                    <a:pt x="114" y="104"/>
                  </a:lnTo>
                  <a:lnTo>
                    <a:pt x="118" y="106"/>
                  </a:lnTo>
                  <a:lnTo>
                    <a:pt x="126" y="110"/>
                  </a:lnTo>
                  <a:lnTo>
                    <a:pt x="132" y="112"/>
                  </a:lnTo>
                  <a:lnTo>
                    <a:pt x="136" y="114"/>
                  </a:lnTo>
                  <a:lnTo>
                    <a:pt x="138" y="114"/>
                  </a:lnTo>
                  <a:lnTo>
                    <a:pt x="140" y="114"/>
                  </a:lnTo>
                  <a:lnTo>
                    <a:pt x="142" y="114"/>
                  </a:lnTo>
                  <a:lnTo>
                    <a:pt x="143" y="116"/>
                  </a:lnTo>
                  <a:lnTo>
                    <a:pt x="147" y="116"/>
                  </a:lnTo>
                  <a:lnTo>
                    <a:pt x="151" y="117"/>
                  </a:lnTo>
                  <a:lnTo>
                    <a:pt x="163" y="129"/>
                  </a:lnTo>
                  <a:lnTo>
                    <a:pt x="169" y="143"/>
                  </a:lnTo>
                  <a:lnTo>
                    <a:pt x="173" y="153"/>
                  </a:lnTo>
                  <a:lnTo>
                    <a:pt x="173" y="159"/>
                  </a:lnTo>
                  <a:lnTo>
                    <a:pt x="173" y="159"/>
                  </a:lnTo>
                  <a:lnTo>
                    <a:pt x="173" y="159"/>
                  </a:lnTo>
                  <a:lnTo>
                    <a:pt x="171" y="163"/>
                  </a:lnTo>
                  <a:lnTo>
                    <a:pt x="169" y="165"/>
                  </a:lnTo>
                  <a:lnTo>
                    <a:pt x="165" y="167"/>
                  </a:lnTo>
                  <a:lnTo>
                    <a:pt x="8" y="167"/>
                  </a:lnTo>
                  <a:lnTo>
                    <a:pt x="4" y="165"/>
                  </a:lnTo>
                  <a:lnTo>
                    <a:pt x="2" y="163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3"/>
                  </a:lnTo>
                  <a:lnTo>
                    <a:pt x="4" y="143"/>
                  </a:lnTo>
                  <a:lnTo>
                    <a:pt x="10" y="129"/>
                  </a:lnTo>
                  <a:lnTo>
                    <a:pt x="22" y="117"/>
                  </a:lnTo>
                  <a:lnTo>
                    <a:pt x="26" y="116"/>
                  </a:lnTo>
                  <a:lnTo>
                    <a:pt x="30" y="116"/>
                  </a:lnTo>
                  <a:lnTo>
                    <a:pt x="31" y="114"/>
                  </a:lnTo>
                  <a:lnTo>
                    <a:pt x="33" y="114"/>
                  </a:lnTo>
                  <a:lnTo>
                    <a:pt x="35" y="114"/>
                  </a:lnTo>
                  <a:lnTo>
                    <a:pt x="37" y="114"/>
                  </a:lnTo>
                  <a:lnTo>
                    <a:pt x="41" y="112"/>
                  </a:lnTo>
                  <a:lnTo>
                    <a:pt x="47" y="110"/>
                  </a:lnTo>
                  <a:lnTo>
                    <a:pt x="55" y="108"/>
                  </a:lnTo>
                  <a:lnTo>
                    <a:pt x="59" y="104"/>
                  </a:lnTo>
                  <a:lnTo>
                    <a:pt x="63" y="104"/>
                  </a:lnTo>
                  <a:lnTo>
                    <a:pt x="67" y="102"/>
                  </a:lnTo>
                  <a:lnTo>
                    <a:pt x="67" y="102"/>
                  </a:lnTo>
                  <a:lnTo>
                    <a:pt x="67" y="100"/>
                  </a:lnTo>
                  <a:lnTo>
                    <a:pt x="67" y="84"/>
                  </a:lnTo>
                  <a:lnTo>
                    <a:pt x="67" y="84"/>
                  </a:lnTo>
                  <a:lnTo>
                    <a:pt x="65" y="82"/>
                  </a:lnTo>
                  <a:lnTo>
                    <a:pt x="63" y="78"/>
                  </a:lnTo>
                  <a:lnTo>
                    <a:pt x="61" y="72"/>
                  </a:lnTo>
                  <a:lnTo>
                    <a:pt x="59" y="64"/>
                  </a:lnTo>
                  <a:lnTo>
                    <a:pt x="57" y="64"/>
                  </a:lnTo>
                  <a:lnTo>
                    <a:pt x="55" y="62"/>
                  </a:lnTo>
                  <a:lnTo>
                    <a:pt x="55" y="61"/>
                  </a:lnTo>
                  <a:lnTo>
                    <a:pt x="55" y="57"/>
                  </a:lnTo>
                  <a:lnTo>
                    <a:pt x="53" y="55"/>
                  </a:lnTo>
                  <a:lnTo>
                    <a:pt x="53" y="51"/>
                  </a:lnTo>
                  <a:lnTo>
                    <a:pt x="53" y="49"/>
                  </a:lnTo>
                  <a:lnTo>
                    <a:pt x="53" y="45"/>
                  </a:lnTo>
                  <a:lnTo>
                    <a:pt x="55" y="43"/>
                  </a:lnTo>
                  <a:lnTo>
                    <a:pt x="57" y="43"/>
                  </a:lnTo>
                  <a:lnTo>
                    <a:pt x="55" y="37"/>
                  </a:lnTo>
                  <a:lnTo>
                    <a:pt x="55" y="31"/>
                  </a:lnTo>
                  <a:lnTo>
                    <a:pt x="55" y="25"/>
                  </a:lnTo>
                  <a:lnTo>
                    <a:pt x="57" y="19"/>
                  </a:lnTo>
                  <a:lnTo>
                    <a:pt x="59" y="13"/>
                  </a:lnTo>
                  <a:lnTo>
                    <a:pt x="65" y="9"/>
                  </a:lnTo>
                  <a:lnTo>
                    <a:pt x="71" y="4"/>
                  </a:lnTo>
                  <a:lnTo>
                    <a:pt x="79" y="2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21899" tIns="60949" rIns="121899" bIns="60949" numCol="1" anchor="t" anchorCtr="0" compatLnSpc="1">
              <a:prstTxWarp prst="textNoShape">
                <a:avLst/>
              </a:prstTxWarp>
            </a:bodyPr>
            <a:lstStyle/>
            <a:p>
              <a:pPr defTabSz="1218930">
                <a:defRPr/>
              </a:pPr>
              <a:endParaRPr lang="en-US" sz="3200" kern="0">
                <a:solidFill>
                  <a:srgbClr val="FFFFFF"/>
                </a:solidFill>
              </a:endParaRPr>
            </a:p>
          </p:txBody>
        </p:sp>
      </p:grpSp>
      <p:pic>
        <p:nvPicPr>
          <p:cNvPr id="39" name="图片 38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5012" y="6280905"/>
            <a:ext cx="1828800" cy="24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7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1_Office 主题">
  <a:themeElements>
    <a:clrScheme name="绿色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</TotalTime>
  <Words>1602</Words>
  <Application>Microsoft Macintosh PowerPoint</Application>
  <PresentationFormat>自定义</PresentationFormat>
  <Paragraphs>146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3" baseType="lpstr">
      <vt:lpstr>Calibri</vt:lpstr>
      <vt:lpstr>Century Gothic</vt:lpstr>
      <vt:lpstr>Impact</vt:lpstr>
      <vt:lpstr>Microsoft YaHei</vt:lpstr>
      <vt:lpstr>Segoe UI Light</vt:lpstr>
      <vt:lpstr>Wingdings</vt:lpstr>
      <vt:lpstr>方正粗宋简体</vt:lpstr>
      <vt:lpstr>宋体</vt:lpstr>
      <vt:lpstr>微软雅黑</vt:lpstr>
      <vt:lpstr>Arial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 PLUS</dc:creator>
  <cp:keywords/>
  <dc:description/>
  <cp:lastModifiedBy>Microsoft Office 用户</cp:lastModifiedBy>
  <cp:revision>109</cp:revision>
  <dcterms:created xsi:type="dcterms:W3CDTF">2010-04-12T23:12:02Z</dcterms:created>
  <dcterms:modified xsi:type="dcterms:W3CDTF">2015-09-22T16:31:07Z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